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86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06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Default Extension="gif" ContentType="image/gif"/>
  <Override PartName="/ppt/slideLayouts/slideLayout99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11.xml" ContentType="application/vnd.openxmlformats-officedocument.theme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theme/theme12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s/slide24.xml" ContentType="application/vnd.openxmlformats-officedocument.presentationml.slide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5" r:id="rId2"/>
    <p:sldMasterId id="2147483651" r:id="rId3"/>
    <p:sldMasterId id="2147483657" r:id="rId4"/>
    <p:sldMasterId id="2147483659" r:id="rId5"/>
    <p:sldMasterId id="2147483661" r:id="rId6"/>
    <p:sldMasterId id="2147483663" r:id="rId7"/>
    <p:sldMasterId id="2147483665" r:id="rId8"/>
    <p:sldMasterId id="2147483667" r:id="rId9"/>
    <p:sldMasterId id="2147483669" r:id="rId10"/>
  </p:sldMasterIdLst>
  <p:notesMasterIdLst>
    <p:notesMasterId r:id="rId39"/>
  </p:notesMasterIdLst>
  <p:handoutMasterIdLst>
    <p:handoutMasterId r:id="rId40"/>
  </p:handoutMasterIdLst>
  <p:sldIdLst>
    <p:sldId id="365" r:id="rId11"/>
    <p:sldId id="366" r:id="rId12"/>
    <p:sldId id="367" r:id="rId13"/>
    <p:sldId id="368" r:id="rId14"/>
    <p:sldId id="369" r:id="rId15"/>
    <p:sldId id="370" r:id="rId16"/>
    <p:sldId id="371" r:id="rId17"/>
    <p:sldId id="372" r:id="rId18"/>
    <p:sldId id="373" r:id="rId19"/>
    <p:sldId id="374" r:id="rId20"/>
    <p:sldId id="375" r:id="rId21"/>
    <p:sldId id="379" r:id="rId22"/>
    <p:sldId id="377" r:id="rId23"/>
    <p:sldId id="378" r:id="rId24"/>
    <p:sldId id="403" r:id="rId25"/>
    <p:sldId id="404" r:id="rId26"/>
    <p:sldId id="405" r:id="rId27"/>
    <p:sldId id="406" r:id="rId28"/>
    <p:sldId id="407" r:id="rId29"/>
    <p:sldId id="408" r:id="rId30"/>
    <p:sldId id="409" r:id="rId31"/>
    <p:sldId id="410" r:id="rId32"/>
    <p:sldId id="411" r:id="rId33"/>
    <p:sldId id="412" r:id="rId34"/>
    <p:sldId id="398" r:id="rId35"/>
    <p:sldId id="399" r:id="rId36"/>
    <p:sldId id="401" r:id="rId37"/>
    <p:sldId id="402" r:id="rId38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8080"/>
    <a:srgbClr val="766C62"/>
    <a:srgbClr val="BABABA"/>
    <a:srgbClr val="828282"/>
    <a:srgbClr val="A0968C"/>
    <a:srgbClr val="6234A4"/>
    <a:srgbClr val="0083BF"/>
    <a:srgbClr val="4B4B4B"/>
    <a:srgbClr val="FFB4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テーマ スタイル 1 - アクセント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テーマ スタイル 1 - アクセント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9D7B26C5-4107-4FEC-AEDC-1716B250A1EF}" styleName="スタイル (淡色)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スタイル (淡色)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2833802-FEF1-4C79-8D5D-14CF1EAF98D9}" styleName="淡色スタイル 2 - アクセント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0E3FDE45-AF77-4B5C-9715-49D594BDF05E}" styleName="淡色スタイル 1 - アクセント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1852" autoAdjust="0"/>
    <p:restoredTop sz="70450" autoAdjust="0"/>
  </p:normalViewPr>
  <p:slideViewPr>
    <p:cSldViewPr snapToGrid="0">
      <p:cViewPr varScale="1">
        <p:scale>
          <a:sx n="78" d="100"/>
          <a:sy n="78" d="100"/>
        </p:scale>
        <p:origin x="-486" y="-84"/>
      </p:cViewPr>
      <p:guideLst>
        <p:guide orient="horz" pos="4130"/>
        <p:guide pos="287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7" d="100"/>
          <a:sy n="57" d="100"/>
        </p:scale>
        <p:origin x="-2556" y="-84"/>
      </p:cViewPr>
      <p:guideLst>
        <p:guide orient="horz" pos="2928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/>
      <c:lineChart>
        <c:grouping val="standard"/>
        <c:ser>
          <c:idx val="0"/>
          <c:order val="0"/>
          <c:tx>
            <c:strRef>
              <c:f>Sheet1!$D$1</c:f>
              <c:strCache>
                <c:ptCount val="1"/>
                <c:pt idx="0">
                  <c:v>%</c:v>
                </c:pt>
              </c:strCache>
            </c:strRef>
          </c:tx>
          <c:dLbls>
            <c:dLbl>
              <c:idx val="0"/>
              <c:layout>
                <c:manualLayout>
                  <c:x val="-3.6418816388467438E-2"/>
                  <c:y val="-4.0404040404040414E-2"/>
                </c:manualLayout>
              </c:layout>
              <c:showVal val="1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layout>
                <c:manualLayout>
                  <c:x val="-3.8442083965604452E-2"/>
                  <c:y val="-4.0404040404040414E-2"/>
                </c:manualLayout>
              </c:layout>
              <c:showVal val="1"/>
            </c:dLbl>
            <c:dLbl>
              <c:idx val="6"/>
              <c:delete val="1"/>
            </c:dLbl>
            <c:dLbl>
              <c:idx val="7"/>
              <c:delete val="1"/>
            </c:dLbl>
            <c:dLbl>
              <c:idx val="8"/>
              <c:delete val="1"/>
            </c:dLbl>
            <c:dLbl>
              <c:idx val="9"/>
              <c:delete val="1"/>
            </c:dLbl>
            <c:dLbl>
              <c:idx val="10"/>
              <c:layout>
                <c:manualLayout>
                  <c:x val="-2.6302478502782001E-2"/>
                  <c:y val="-2.6936026936026942E-2"/>
                </c:manualLayout>
              </c:layout>
              <c:showVal val="1"/>
            </c:dLbl>
            <c:dLbl>
              <c:idx val="11"/>
              <c:delete val="1"/>
            </c:dLbl>
            <c:dLbl>
              <c:idx val="12"/>
              <c:delete val="1"/>
            </c:dLbl>
            <c:dLbl>
              <c:idx val="13"/>
              <c:delete val="1"/>
            </c:dLbl>
            <c:dLbl>
              <c:idx val="14"/>
              <c:layout>
                <c:manualLayout>
                  <c:x val="-3.6418816388467438E-2"/>
                  <c:y val="-4.0404040404040414E-2"/>
                </c:manualLayout>
              </c:layout>
              <c:showVal val="1"/>
            </c:dLbl>
            <c:dLbl>
              <c:idx val="15"/>
              <c:delete val="1"/>
            </c:dLbl>
            <c:dLbl>
              <c:idx val="16"/>
              <c:layout>
                <c:manualLayout>
                  <c:x val="-4.0465351542741612E-2"/>
                  <c:y val="-3.3670033670033725E-2"/>
                </c:manualLayout>
              </c:layout>
              <c:showVal val="1"/>
            </c:dLbl>
            <c:dLbl>
              <c:idx val="17"/>
              <c:delete val="1"/>
            </c:dLbl>
            <c:showVal val="1"/>
          </c:dLbls>
          <c:cat>
            <c:numRef>
              <c:f>Sheet1!$A$2:$A$19</c:f>
              <c:numCache>
                <c:formatCode>General</c:formatCode>
                <c:ptCount val="18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</c:numCache>
            </c:numRef>
          </c:cat>
          <c:val>
            <c:numRef>
              <c:f>Sheet1!$D$2:$D$19</c:f>
              <c:numCache>
                <c:formatCode>0.00%</c:formatCode>
                <c:ptCount val="18"/>
                <c:pt idx="0">
                  <c:v>2.5510675815793499E-2</c:v>
                </c:pt>
                <c:pt idx="1">
                  <c:v>2.5550439303324582E-2</c:v>
                </c:pt>
                <c:pt idx="2">
                  <c:v>2.5165052597323885E-2</c:v>
                </c:pt>
                <c:pt idx="3">
                  <c:v>2.5080528222536341E-2</c:v>
                </c:pt>
                <c:pt idx="4">
                  <c:v>2.4489780260250442E-2</c:v>
                </c:pt>
                <c:pt idx="5">
                  <c:v>2.4220700914639806E-2</c:v>
                </c:pt>
                <c:pt idx="6">
                  <c:v>2.2477306710568117E-2</c:v>
                </c:pt>
                <c:pt idx="7">
                  <c:v>2.2774585271987641E-2</c:v>
                </c:pt>
                <c:pt idx="8">
                  <c:v>2.0793247369048282E-2</c:v>
                </c:pt>
                <c:pt idx="9">
                  <c:v>2.0093153395557742E-2</c:v>
                </c:pt>
                <c:pt idx="10">
                  <c:v>1.8622707428380916E-2</c:v>
                </c:pt>
                <c:pt idx="11">
                  <c:v>1.7176331282868676E-2</c:v>
                </c:pt>
                <c:pt idx="12">
                  <c:v>1.6749957637333907E-2</c:v>
                </c:pt>
                <c:pt idx="13">
                  <c:v>1.7063712478594849E-2</c:v>
                </c:pt>
                <c:pt idx="14">
                  <c:v>1.6476014940073922E-2</c:v>
                </c:pt>
                <c:pt idx="15">
                  <c:v>1.6523756315584944E-2</c:v>
                </c:pt>
                <c:pt idx="16">
                  <c:v>1.6823307444560471E-2</c:v>
                </c:pt>
                <c:pt idx="17">
                  <c:v>1.3899999999999999E-2</c:v>
                </c:pt>
              </c:numCache>
            </c:numRef>
          </c:val>
        </c:ser>
        <c:marker val="1"/>
        <c:axId val="75550080"/>
        <c:axId val="75827456"/>
      </c:lineChart>
      <c:catAx>
        <c:axId val="75550080"/>
        <c:scaling>
          <c:orientation val="minMax"/>
        </c:scaling>
        <c:axPos val="b"/>
        <c:majorGridlines>
          <c:spPr>
            <a:ln>
              <a:solidFill>
                <a:srgbClr val="005A84">
                  <a:alpha val="10000"/>
                </a:srgbClr>
              </a:solidFill>
            </a:ln>
          </c:spPr>
        </c:majorGridlines>
        <c:numFmt formatCode="General" sourceLinked="1"/>
        <c:tickLblPos val="nextTo"/>
        <c:crossAx val="75827456"/>
        <c:crosses val="autoZero"/>
        <c:auto val="1"/>
        <c:lblAlgn val="ctr"/>
        <c:lblOffset val="100"/>
      </c:catAx>
      <c:valAx>
        <c:axId val="75827456"/>
        <c:scaling>
          <c:orientation val="minMax"/>
        </c:scaling>
        <c:axPos val="l"/>
        <c:majorGridlines>
          <c:spPr>
            <a:ln>
              <a:solidFill>
                <a:srgbClr val="005A84">
                  <a:alpha val="10000"/>
                </a:srgbClr>
              </a:solidFill>
            </a:ln>
          </c:spPr>
        </c:majorGridlines>
        <c:numFmt formatCode="0.00%" sourceLinked="1"/>
        <c:tickLblPos val="nextTo"/>
        <c:crossAx val="75550080"/>
        <c:crosses val="autoZero"/>
        <c:crossBetween val="between"/>
      </c:valAx>
    </c:plotArea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/>
      <c:lineChart>
        <c:grouping val="standard"/>
        <c:ser>
          <c:idx val="2"/>
          <c:order val="0"/>
          <c:spPr>
            <a:ln>
              <a:solidFill>
                <a:srgbClr val="FFC000"/>
              </a:solidFill>
            </a:ln>
          </c:spPr>
          <c:marker>
            <c:symbol val="diamond"/>
            <c:size val="7"/>
            <c:spPr>
              <a:solidFill>
                <a:srgbClr val="FFC000"/>
              </a:solidFill>
            </c:spPr>
          </c:marker>
          <c:dLbls>
            <c:dLbl>
              <c:idx val="0"/>
              <c:layout>
                <c:manualLayout>
                  <c:x val="-4.2395336512983592E-2"/>
                  <c:y val="-4.1131105398457428E-2"/>
                </c:manualLayout>
              </c:layout>
              <c:tx>
                <c:rich>
                  <a:bodyPr/>
                  <a:lstStyle/>
                  <a:p>
                    <a:r>
                      <a:rPr lang="en-US" sz="1100" i="1"/>
                      <a:t>33790</a:t>
                    </a:r>
                    <a:endParaRPr lang="en-US" i="1"/>
                  </a:p>
                </c:rich>
              </c:tx>
              <c:showVal val="1"/>
            </c:dLbl>
            <c:dLbl>
              <c:idx val="1"/>
              <c:layout>
                <c:manualLayout>
                  <c:x val="-4.6634870164281965E-2"/>
                  <c:y val="-4.1131105398457428E-2"/>
                </c:manualLayout>
              </c:layout>
              <c:tx>
                <c:rich>
                  <a:bodyPr/>
                  <a:lstStyle/>
                  <a:p>
                    <a:r>
                      <a:rPr lang="en-US" sz="1100" i="1"/>
                      <a:t>32652</a:t>
                    </a:r>
                    <a:endParaRPr lang="en-US" i="1"/>
                  </a:p>
                </c:rich>
              </c:tx>
              <c:showVal val="1"/>
            </c:dLbl>
            <c:dLbl>
              <c:idx val="2"/>
              <c:layout>
                <c:manualLayout>
                  <c:x val="-4.4515103338632803E-2"/>
                  <c:y val="-4.1131105398457428E-2"/>
                </c:manualLayout>
              </c:layout>
              <c:tx>
                <c:rich>
                  <a:bodyPr/>
                  <a:lstStyle/>
                  <a:p>
                    <a:r>
                      <a:rPr lang="en-US" sz="1100" i="1"/>
                      <a:t>32537</a:t>
                    </a:r>
                    <a:endParaRPr lang="en-US" i="1"/>
                  </a:p>
                </c:rich>
              </c:tx>
              <c:showVal val="1"/>
            </c:dLbl>
            <c:dLbl>
              <c:idx val="3"/>
              <c:layout>
                <c:manualLayout>
                  <c:x val="-2.9676735559088535E-2"/>
                  <c:y val="3.4275921165381341E-2"/>
                </c:manualLayout>
              </c:layout>
              <c:tx>
                <c:rich>
                  <a:bodyPr/>
                  <a:lstStyle/>
                  <a:p>
                    <a:r>
                      <a:rPr lang="en-US" sz="1200" b="1"/>
                      <a:t>35400</a:t>
                    </a:r>
                    <a:endParaRPr lang="en-US" b="1"/>
                  </a:p>
                </c:rich>
              </c:tx>
              <c:showVal val="1"/>
            </c:dLbl>
            <c:dLbl>
              <c:idx val="4"/>
              <c:layout>
                <c:manualLayout>
                  <c:x val="-1.271860095389496E-2"/>
                  <c:y val="2.3993144815766951E-2"/>
                </c:manualLayout>
              </c:layout>
              <c:tx>
                <c:rich>
                  <a:bodyPr/>
                  <a:lstStyle/>
                  <a:p>
                    <a:r>
                      <a:rPr lang="en-US" sz="1200" b="1"/>
                      <a:t>37400</a:t>
                    </a:r>
                    <a:endParaRPr lang="en-US" b="1"/>
                  </a:p>
                </c:rich>
              </c:tx>
              <c:showVal val="1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z="1200" b="1"/>
                      <a:t>41200</a:t>
                    </a:r>
                    <a:endParaRPr lang="en-US" b="1"/>
                  </a:p>
                </c:rich>
              </c:tx>
              <c:showVal val="1"/>
            </c:dLbl>
            <c:dLbl>
              <c:idx val="6"/>
              <c:layout>
                <c:manualLayout>
                  <c:x val="-3.6036036036036036E-2"/>
                  <c:y val="-4.7986289631533945E-2"/>
                </c:manualLayout>
              </c:layout>
              <c:tx>
                <c:rich>
                  <a:bodyPr/>
                  <a:lstStyle/>
                  <a:p>
                    <a:r>
                      <a:rPr lang="en-US" sz="1400" b="1"/>
                      <a:t>48800</a:t>
                    </a:r>
                  </a:p>
                </c:rich>
              </c:tx>
              <c:showVal val="1"/>
            </c:dLbl>
            <c:showVal val="1"/>
          </c:dLbls>
          <c:cat>
            <c:numRef>
              <c:f>Sheet1!$A$29:$A$35</c:f>
              <c:numCache>
                <c:formatCode>General</c:formatCode>
                <c:ptCount val="7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</c:numCache>
            </c:numRef>
          </c:cat>
          <c:val>
            <c:numRef>
              <c:f>Sheet1!$D$29:$D$35</c:f>
              <c:numCache>
                <c:formatCode>0.00%</c:formatCode>
                <c:ptCount val="7"/>
                <c:pt idx="0">
                  <c:v>1.6476014940073919E-2</c:v>
                </c:pt>
                <c:pt idx="1">
                  <c:v>1.6523756315584923E-2</c:v>
                </c:pt>
                <c:pt idx="2">
                  <c:v>1.6823307444560464E-2</c:v>
                </c:pt>
                <c:pt idx="3">
                  <c:v>1.77E-2</c:v>
                </c:pt>
                <c:pt idx="4">
                  <c:v>1.8700000000000022E-2</c:v>
                </c:pt>
                <c:pt idx="5">
                  <c:v>2.0600000000000011E-2</c:v>
                </c:pt>
                <c:pt idx="6">
                  <c:v>2.4400000000000002E-2</c:v>
                </c:pt>
              </c:numCache>
            </c:numRef>
          </c:val>
        </c:ser>
        <c:marker val="1"/>
        <c:axId val="77281920"/>
        <c:axId val="77291904"/>
      </c:lineChart>
      <c:catAx>
        <c:axId val="77281920"/>
        <c:scaling>
          <c:orientation val="minMax"/>
        </c:scaling>
        <c:axPos val="b"/>
        <c:majorGridlines>
          <c:spPr>
            <a:ln>
              <a:solidFill>
                <a:srgbClr val="005A84">
                  <a:alpha val="10000"/>
                </a:srgbClr>
              </a:solidFill>
            </a:ln>
          </c:spPr>
        </c:majorGridlines>
        <c:numFmt formatCode="General" sourceLinked="1"/>
        <c:tickLblPos val="nextTo"/>
        <c:crossAx val="77291904"/>
        <c:crosses val="autoZero"/>
        <c:auto val="1"/>
        <c:lblAlgn val="ctr"/>
        <c:lblOffset val="100"/>
      </c:catAx>
      <c:valAx>
        <c:axId val="77291904"/>
        <c:scaling>
          <c:orientation val="minMax"/>
          <c:min val="1.4000000000000002E-2"/>
        </c:scaling>
        <c:axPos val="l"/>
        <c:majorGridlines>
          <c:spPr>
            <a:ln>
              <a:solidFill>
                <a:srgbClr val="005A84">
                  <a:alpha val="10000"/>
                </a:srgbClr>
              </a:solidFill>
            </a:ln>
          </c:spPr>
        </c:majorGridlines>
        <c:numFmt formatCode="0.00%" sourceLinked="1"/>
        <c:tickLblPos val="nextTo"/>
        <c:crossAx val="77281920"/>
        <c:crosses val="autoZero"/>
        <c:crossBetween val="between"/>
      </c:valAx>
    </c:plotArea>
    <c:plotVisOnly val="1"/>
  </c:chart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/>
            </a:lvl1pPr>
          </a:lstStyle>
          <a:p>
            <a:endParaRPr lang="en-US" altLang="ja-JP"/>
          </a:p>
        </p:txBody>
      </p:sp>
      <p:sp>
        <p:nvSpPr>
          <p:cNvPr id="5570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/>
            </a:lvl1pPr>
          </a:lstStyle>
          <a:p>
            <a:endParaRPr lang="en-US" altLang="ja-JP"/>
          </a:p>
        </p:txBody>
      </p:sp>
      <p:sp>
        <p:nvSpPr>
          <p:cNvPr id="5570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/>
            </a:lvl1pPr>
          </a:lstStyle>
          <a:p>
            <a:endParaRPr lang="en-US" altLang="ja-JP"/>
          </a:p>
        </p:txBody>
      </p:sp>
      <p:sp>
        <p:nvSpPr>
          <p:cNvPr id="5570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/>
            </a:lvl1pPr>
          </a:lstStyle>
          <a:p>
            <a:fld id="{23D190C8-1C8D-45F1-A5E6-67BC1496CC42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1" tIns="46150" rIns="92301" bIns="46150" numCol="1" anchor="t" anchorCtr="0" compatLnSpc="1">
            <a:prstTxWarp prst="textNoShape">
              <a:avLst/>
            </a:prstTxWarp>
          </a:bodyPr>
          <a:lstStyle>
            <a:lvl1pPr defTabSz="922338">
              <a:spcBef>
                <a:spcPct val="0"/>
              </a:spcBef>
              <a:defRPr sz="1200"/>
            </a:lvl1pPr>
          </a:lstStyle>
          <a:p>
            <a:endParaRPr lang="en-US" altLang="ja-JP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1" tIns="46150" rIns="92301" bIns="46150" numCol="1" anchor="t" anchorCtr="0" compatLnSpc="1">
            <a:prstTxWarp prst="textNoShape">
              <a:avLst/>
            </a:prstTxWarp>
          </a:bodyPr>
          <a:lstStyle>
            <a:lvl1pPr algn="r" defTabSz="922338">
              <a:spcBef>
                <a:spcPct val="0"/>
              </a:spcBef>
              <a:defRPr sz="1200"/>
            </a:lvl1pPr>
          </a:lstStyle>
          <a:p>
            <a:endParaRPr lang="en-US" altLang="ja-JP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4900" y="641350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315913" y="4295775"/>
            <a:ext cx="6281737" cy="452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1" tIns="46150" rIns="92301" bIns="461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1" tIns="46150" rIns="92301" bIns="46150" numCol="1" anchor="b" anchorCtr="0" compatLnSpc="1">
            <a:prstTxWarp prst="textNoShape">
              <a:avLst/>
            </a:prstTxWarp>
          </a:bodyPr>
          <a:lstStyle>
            <a:lvl1pPr defTabSz="922338">
              <a:spcBef>
                <a:spcPct val="0"/>
              </a:spcBef>
              <a:defRPr sz="1200"/>
            </a:lvl1pPr>
          </a:lstStyle>
          <a:p>
            <a:endParaRPr lang="en-US" altLang="ja-JP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1" tIns="46150" rIns="92301" bIns="46150" numCol="1" anchor="b" anchorCtr="0" compatLnSpc="1">
            <a:prstTxWarp prst="textNoShape">
              <a:avLst/>
            </a:prstTxWarp>
          </a:bodyPr>
          <a:lstStyle>
            <a:lvl1pPr algn="r" defTabSz="922338">
              <a:spcBef>
                <a:spcPct val="0"/>
              </a:spcBef>
              <a:defRPr sz="1200"/>
            </a:lvl1pPr>
          </a:lstStyle>
          <a:p>
            <a:fld id="{C61897A5-5998-4F64-8BA8-20B9CEBDE5CE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1pPr>
    <a:lvl2pPr marL="228600" algn="l" rtl="0" fontAlgn="base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2pPr>
    <a:lvl3pPr marL="457200" algn="l" rtl="0" fontAlgn="base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3pPr>
    <a:lvl4pPr marL="685800" algn="l" rtl="0" fontAlgn="base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4pPr>
    <a:lvl5pPr marL="1033463" algn="l" rtl="0" fontAlgn="base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403516B-7C7E-4BAA-9696-FEFDA3D10BDB}" type="slidenum">
              <a:rPr lang="en-US" altLang="ja-JP" smtClean="0"/>
              <a:pPr/>
              <a:t>1</a:t>
            </a:fld>
            <a:endParaRPr lang="en-US" altLang="ja-JP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ja-JP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7100"/>
            <a:fld id="{194CDB19-3DA2-41E1-B56F-F183CF32BFEC}" type="slidenum">
              <a:rPr lang="en-US" b="1" smtClean="0">
                <a:solidFill>
                  <a:srgbClr val="000000"/>
                </a:solidFill>
                <a:latin typeface="Arial" pitchFamily="34" charset="0"/>
                <a:ea typeface="MS PGothic" pitchFamily="34" charset="-128"/>
              </a:rPr>
              <a:pPr defTabSz="927100"/>
              <a:t>3</a:t>
            </a:fld>
            <a:endParaRPr lang="en-US" b="1" smtClean="0">
              <a:solidFill>
                <a:srgbClr val="000000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50000"/>
              </a:spcBef>
            </a:pPr>
            <a:endParaRPr lang="en-US" sz="240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 txBox="1">
            <a:spLocks noGrp="1" noChangeArrowheads="1"/>
          </p:cNvSpPr>
          <p:nvPr/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>
              <a:spcBef>
                <a:spcPct val="50000"/>
              </a:spcBef>
            </a:pPr>
            <a:fld id="{268B70F8-2C1C-4AFC-AFBE-690DC5848853}" type="slidenum">
              <a:rPr lang="en-GB" sz="1200"/>
              <a:pPr algn="r">
                <a:spcBef>
                  <a:spcPct val="50000"/>
                </a:spcBef>
              </a:pPr>
              <a:t>15</a:t>
            </a:fld>
            <a:endParaRPr lang="en-GB" sz="1200"/>
          </a:p>
        </p:txBody>
      </p:sp>
      <p:sp>
        <p:nvSpPr>
          <p:cNvPr id="5734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>
              <a:latin typeface="Arial" pitchFamily="34" charset="0"/>
            </a:endParaRPr>
          </a:p>
        </p:txBody>
      </p:sp>
      <p:sp>
        <p:nvSpPr>
          <p:cNvPr id="57349" name="Slide Number Placeholder 3"/>
          <p:cNvSpPr txBox="1">
            <a:spLocks noGrp="1"/>
          </p:cNvSpPr>
          <p:nvPr/>
        </p:nvSpPr>
        <p:spPr bwMode="auto">
          <a:xfrm>
            <a:off x="3886200" y="8831263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>
              <a:spcBef>
                <a:spcPct val="50000"/>
              </a:spcBef>
            </a:pPr>
            <a:fld id="{AFAB5B75-A849-4F7F-85B7-3C5A304C5BF1}" type="slidenum">
              <a:rPr lang="en-GB" sz="1000"/>
              <a:pPr algn="r">
                <a:spcBef>
                  <a:spcPct val="50000"/>
                </a:spcBef>
              </a:pPr>
              <a:t>15</a:t>
            </a:fld>
            <a:endParaRPr lang="en-GB" sz="10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LOCALIZE WITH relevant customer examples</a:t>
            </a:r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951ADDE-9A82-48B7-8DAC-79CDFC12EBC2}" type="slidenum">
              <a:rPr lang="en-US" smtClean="0">
                <a:latin typeface="Arial" pitchFamily="34" charset="0"/>
              </a:rPr>
              <a:pPr/>
              <a:t>25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DD1B1F7-2DB7-4E6B-B76E-02377AEEC82E}" type="slidenum">
              <a:rPr lang="en-US" smtClean="0">
                <a:latin typeface="Arial" pitchFamily="34" charset="0"/>
              </a:rPr>
              <a:pPr/>
              <a:t>27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82948" name="Slide Number Placeholder 3"/>
          <p:cNvSpPr txBox="1">
            <a:spLocks noGrp="1"/>
          </p:cNvSpPr>
          <p:nvPr/>
        </p:nvSpPr>
        <p:spPr bwMode="auto">
          <a:xfrm>
            <a:off x="3885313" y="8830312"/>
            <a:ext cx="2971121" cy="464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7" tIns="45713" rIns="91427" bIns="45713" anchor="b"/>
          <a:lstStyle/>
          <a:p>
            <a:pPr algn="r"/>
            <a:fld id="{C26F5664-97DB-47B7-849C-5CB5043FB812}" type="slidenum">
              <a:rPr lang="en-US" sz="1200"/>
              <a:pPr algn="r"/>
              <a:t>28</a:t>
            </a:fld>
            <a:endParaRPr lang="en-US" sz="12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61950" y="3448050"/>
            <a:ext cx="8382000" cy="1038606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altLang="ja-JP" dirty="0"/>
              <a:t>Click to edit Master title style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61950" y="4706112"/>
            <a:ext cx="8382000" cy="1008888"/>
          </a:xfrm>
        </p:spPr>
        <p:txBody>
          <a:bodyPr rIns="0"/>
          <a:lstStyle>
            <a:lvl1pPr marL="0" indent="0">
              <a:lnSpc>
                <a:spcPct val="90000"/>
              </a:lnSpc>
              <a:spcBef>
                <a:spcPct val="0"/>
              </a:spcBef>
              <a:buFontTx/>
              <a:buNone/>
              <a:defRPr sz="1800"/>
            </a:lvl1pPr>
          </a:lstStyle>
          <a:p>
            <a:r>
              <a:rPr lang="en-US" altLang="ja-JP"/>
              <a:t>Click to edit Master subtitle style</a:t>
            </a:r>
          </a:p>
        </p:txBody>
      </p:sp>
      <p:sp>
        <p:nvSpPr>
          <p:cNvPr id="38916" name="Line 4"/>
          <p:cNvSpPr>
            <a:spLocks noChangeShapeType="1"/>
          </p:cNvSpPr>
          <p:nvPr/>
        </p:nvSpPr>
        <p:spPr bwMode="auto">
          <a:xfrm>
            <a:off x="355600" y="4613783"/>
            <a:ext cx="8410575" cy="0"/>
          </a:xfrm>
          <a:prstGeom prst="line">
            <a:avLst/>
          </a:prstGeom>
          <a:noFill/>
          <a:ln w="2413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pic>
        <p:nvPicPr>
          <p:cNvPr id="38930" name="Picture 18" descr="tr_hrz_rgb_pos"/>
          <p:cNvPicPr>
            <a:picLocks noChangeAspect="1" noChangeArrowheads="1"/>
          </p:cNvPicPr>
          <p:nvPr/>
        </p:nvPicPr>
        <p:blipFill>
          <a:blip r:embed="rId2" cstate="print"/>
          <a:srcRect b="20689"/>
          <a:stretch>
            <a:fillRect/>
          </a:stretch>
        </p:blipFill>
        <p:spPr bwMode="auto">
          <a:xfrm>
            <a:off x="6048375" y="5976938"/>
            <a:ext cx="2733675" cy="69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 descr="agile1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8138" y="374650"/>
            <a:ext cx="8455025" cy="2906713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F6D01EE-F328-4C99-8E1A-93218E62D450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7426" name="Group 2"/>
          <p:cNvGrpSpPr>
            <a:grpSpLocks/>
          </p:cNvGrpSpPr>
          <p:nvPr/>
        </p:nvGrpSpPr>
        <p:grpSpPr bwMode="auto">
          <a:xfrm>
            <a:off x="0" y="0"/>
            <a:ext cx="9144000" cy="6861175"/>
            <a:chOff x="0" y="0"/>
            <a:chExt cx="5760" cy="4322"/>
          </a:xfrm>
        </p:grpSpPr>
        <p:sp>
          <p:nvSpPr>
            <p:cNvPr id="487427" name="Rectangle 3"/>
            <p:cNvSpPr>
              <a:spLocks noChangeArrowheads="1"/>
            </p:cNvSpPr>
            <p:nvPr userDrawn="1"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pic>
          <p:nvPicPr>
            <p:cNvPr id="487428" name="Picture 4" descr="TR_SlideLogo_BW600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34" y="3984"/>
              <a:ext cx="1041" cy="338"/>
            </a:xfrm>
            <a:prstGeom prst="rect">
              <a:avLst/>
            </a:prstGeom>
            <a:solidFill>
              <a:schemeClr val="tx2"/>
            </a:solidFill>
          </p:spPr>
        </p:pic>
      </p:grpSp>
      <p:pic>
        <p:nvPicPr>
          <p:cNvPr id="487433" name="Picture 9" descr="hc_DividerGraphBG_Cgre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ltGray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87430" name="Rectangle 6"/>
          <p:cNvSpPr>
            <a:spLocks noGrp="1" noChangeArrowheads="1"/>
          </p:cNvSpPr>
          <p:nvPr>
            <p:ph type="ctrTitle"/>
          </p:nvPr>
        </p:nvSpPr>
        <p:spPr>
          <a:xfrm>
            <a:off x="898525" y="1538288"/>
            <a:ext cx="7388225" cy="4035425"/>
          </a:xfrm>
        </p:spPr>
        <p:txBody>
          <a:bodyPr anchor="t"/>
          <a:lstStyle>
            <a:lvl1pPr>
              <a:defRPr sz="4000"/>
            </a:lvl1pPr>
          </a:lstStyle>
          <a:p>
            <a:r>
              <a:rPr lang="en-US" altLang="ja-JP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85B965D-E81D-426A-9106-92561B523016}" type="slidenum">
              <a:rPr lang="en-US" altLang="ja-JP"/>
              <a:pPr/>
              <a:t>‹#›</a:t>
            </a:fld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65DBD85-BE25-476D-9D34-7AC828093B96}" type="slidenum">
              <a:rPr lang="en-US" altLang="ja-JP"/>
              <a:pPr/>
              <a:t>‹#›</a:t>
            </a:fld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898525" y="1528763"/>
            <a:ext cx="3617913" cy="45704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68838" y="1528763"/>
            <a:ext cx="3617912" cy="45704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4874D6D-B963-4943-9287-3683DEBC9465}" type="slidenum">
              <a:rPr lang="en-US" altLang="ja-JP"/>
              <a:pPr/>
              <a:t>‹#›</a:t>
            </a:fld>
            <a:endParaRPr lang="en-US" altLang="ja-JP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95749AC-F209-4E75-9A08-DEC206CCC3AD}" type="slidenum">
              <a:rPr lang="en-US" altLang="ja-JP"/>
              <a:pPr/>
              <a:t>‹#›</a:t>
            </a:fld>
            <a:endParaRPr lang="en-US" altLang="ja-JP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スライド番号プレースホルダ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3150EFC-46F7-412B-A106-9A54CEE168B7}" type="slidenum">
              <a:rPr lang="en-US" altLang="ja-JP"/>
              <a:pPr/>
              <a:t>‹#›</a:t>
            </a:fld>
            <a:endParaRPr lang="en-US" altLang="ja-JP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7BE637E-A781-4B9F-892A-693055A94EC6}" type="slidenum">
              <a:rPr lang="en-US" altLang="ja-JP"/>
              <a:pPr/>
              <a:t>‹#›</a:t>
            </a:fld>
            <a:endParaRPr lang="en-US" altLang="ja-JP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0B8CC3C-E22B-4779-B581-C449C377D918}" type="slidenum">
              <a:rPr lang="en-US" altLang="ja-JP"/>
              <a:pPr/>
              <a:t>‹#›</a:t>
            </a:fld>
            <a:endParaRPr lang="en-US" altLang="ja-JP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CF3D472-E751-444B-8EC9-76A4818AF6A0}" type="slidenum">
              <a:rPr lang="en-US" altLang="ja-JP"/>
              <a:pPr/>
              <a:t>‹#›</a:t>
            </a:fld>
            <a:endParaRPr lang="en-US" altLang="ja-JP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A0EC76C-FBCD-4376-A5A3-119E93BCA6AE}" type="slidenum">
              <a:rPr lang="en-US" altLang="ja-JP"/>
              <a:pPr/>
              <a:t>‹#›</a:t>
            </a:fld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445250" y="506413"/>
            <a:ext cx="1841500" cy="5589587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917575" y="506413"/>
            <a:ext cx="5375275" cy="5589587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5CE0459-7217-4BBF-84D3-3FEE4DB19DE1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440488" y="500063"/>
            <a:ext cx="1846262" cy="5599112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898525" y="500063"/>
            <a:ext cx="5389563" cy="5599112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6DBE402-42B0-4383-AB1B-F715C6E5BBDD}" type="slidenum">
              <a:rPr lang="en-US" altLang="ja-JP"/>
              <a:pPr/>
              <a:t>‹#›</a:t>
            </a:fld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61950" y="311150"/>
            <a:ext cx="8420100" cy="1665288"/>
          </a:xfrm>
        </p:spPr>
        <p:txBody>
          <a:bodyPr/>
          <a:lstStyle>
            <a:lvl1pPr>
              <a:lnSpc>
                <a:spcPct val="90000"/>
              </a:lnSpc>
              <a:defRPr sz="4100"/>
            </a:lvl1pPr>
          </a:lstStyle>
          <a:p>
            <a:r>
              <a:rPr lang="en-US" altLang="ja-JP"/>
              <a:t>Click to edit Master title style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61950" y="2390775"/>
            <a:ext cx="8382000" cy="1152525"/>
          </a:xfrm>
        </p:spPr>
        <p:txBody>
          <a:bodyPr rIns="0"/>
          <a:lstStyle>
            <a:lvl1pPr marL="0" indent="0">
              <a:lnSpc>
                <a:spcPct val="90000"/>
              </a:lnSpc>
              <a:spcBef>
                <a:spcPct val="0"/>
              </a:spcBef>
              <a:buFontTx/>
              <a:buNone/>
              <a:defRPr sz="2000"/>
            </a:lvl1pPr>
          </a:lstStyle>
          <a:p>
            <a:r>
              <a:rPr lang="en-US" altLang="ja-JP"/>
              <a:t>Click to edit Master subtitle style</a:t>
            </a:r>
          </a:p>
        </p:txBody>
      </p:sp>
      <p:sp>
        <p:nvSpPr>
          <p:cNvPr id="49156" name="Line 4"/>
          <p:cNvSpPr>
            <a:spLocks noChangeShapeType="1"/>
          </p:cNvSpPr>
          <p:nvPr/>
        </p:nvSpPr>
        <p:spPr bwMode="auto">
          <a:xfrm>
            <a:off x="366713" y="2060575"/>
            <a:ext cx="8399462" cy="0"/>
          </a:xfrm>
          <a:prstGeom prst="line">
            <a:avLst/>
          </a:prstGeom>
          <a:noFill/>
          <a:ln w="2413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pic>
        <p:nvPicPr>
          <p:cNvPr id="49162" name="Picture 10" descr="tr_hrz_rgb_pos"/>
          <p:cNvPicPr>
            <a:picLocks noChangeAspect="1" noChangeArrowheads="1"/>
          </p:cNvPicPr>
          <p:nvPr/>
        </p:nvPicPr>
        <p:blipFill>
          <a:blip r:embed="rId3" cstate="print"/>
          <a:srcRect b="20689"/>
          <a:stretch>
            <a:fillRect/>
          </a:stretch>
        </p:blipFill>
        <p:spPr bwMode="auto">
          <a:xfrm>
            <a:off x="6048375" y="5976938"/>
            <a:ext cx="2733675" cy="69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6240B29-78E6-4B2F-BF86-D993843946D1}" type="slidenum">
              <a:rPr lang="en-US" altLang="ja-JP"/>
              <a:pPr/>
              <a:t>‹#›</a:t>
            </a:fld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C8A6AB0-0B7E-4EF9-A127-F4305615580A}" type="slidenum">
              <a:rPr lang="en-US" altLang="ja-JP"/>
              <a:pPr/>
              <a:t>‹#›</a:t>
            </a:fld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917575" y="1528763"/>
            <a:ext cx="3608388" cy="45704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78363" y="1528763"/>
            <a:ext cx="3608387" cy="45704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AFC4B87-24F6-4800-B2AC-2B8B88B7999B}" type="slidenum">
              <a:rPr lang="en-US" altLang="ja-JP"/>
              <a:pPr/>
              <a:t>‹#›</a:t>
            </a:fld>
            <a:endParaRPr lang="en-US" altLang="ja-JP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771EC6F-A0B5-4B2B-BD45-DEA08CB2BA79}" type="slidenum">
              <a:rPr lang="en-US" altLang="ja-JP"/>
              <a:pPr/>
              <a:t>‹#›</a:t>
            </a:fld>
            <a:endParaRPr lang="en-US" altLang="ja-JP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スライド番号プレースホルダ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948FF5E-2A60-4894-A99B-0A79F340E309}" type="slidenum">
              <a:rPr lang="en-US" altLang="ja-JP"/>
              <a:pPr/>
              <a:t>‹#›</a:t>
            </a:fld>
            <a:endParaRPr lang="en-US" altLang="ja-JP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4677FD4-0F85-4016-874B-72943B59BC09}" type="slidenum">
              <a:rPr lang="en-US" altLang="ja-JP"/>
              <a:pPr/>
              <a:t>‹#›</a:t>
            </a:fld>
            <a:endParaRPr lang="en-US" altLang="ja-JP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70F28D1-C224-40C2-AE13-DCD961327AC4}" type="slidenum">
              <a:rPr lang="en-US" altLang="ja-JP"/>
              <a:pPr/>
              <a:t>‹#›</a:t>
            </a:fld>
            <a:endParaRPr lang="en-US" altLang="ja-JP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0A4A206-0EF5-4F11-B60A-FB1577D018E9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71A07D2-A745-4FDB-9F45-D33EB513BAC5}" type="slidenum">
              <a:rPr lang="en-US" altLang="ja-JP"/>
              <a:pPr/>
              <a:t>‹#›</a:t>
            </a:fld>
            <a:endParaRPr lang="en-US" altLang="ja-JP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FB76820-9377-4AC7-A332-73E76DF343CA}" type="slidenum">
              <a:rPr lang="en-US" altLang="ja-JP"/>
              <a:pPr/>
              <a:t>‹#›</a:t>
            </a:fld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445250" y="493713"/>
            <a:ext cx="1841500" cy="5605462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917575" y="493713"/>
            <a:ext cx="5375275" cy="5605462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A96F2B9-4588-42DE-8D52-81CE333F7D6B}" type="slidenum">
              <a:rPr lang="en-US" altLang="ja-JP"/>
              <a:pPr/>
              <a:t>‹#›</a:t>
            </a:fld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005" name="Picture 21" descr="hc_DividerBG_blu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white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198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898525" y="1538288"/>
            <a:ext cx="7388225" cy="4035425"/>
          </a:xfrm>
        </p:spPr>
        <p:txBody>
          <a:bodyPr anchor="t"/>
          <a:lstStyle>
            <a:lvl1pPr>
              <a:defRPr sz="4000"/>
            </a:lvl1pPr>
          </a:lstStyle>
          <a:p>
            <a:r>
              <a:rPr lang="en-US" altLang="ja-JP"/>
              <a:t>Click to edit Master title style</a:t>
            </a:r>
          </a:p>
        </p:txBody>
      </p:sp>
      <p:pic>
        <p:nvPicPr>
          <p:cNvPr id="42007" name="Picture 23" descr="hc_Divider_Trans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black">
          <a:xfrm>
            <a:off x="384175" y="6324600"/>
            <a:ext cx="1630363" cy="361950"/>
          </a:xfrm>
          <a:prstGeom prst="rect">
            <a:avLst/>
          </a:prstGeom>
          <a:noFill/>
        </p:spPr>
      </p:pic>
      <p:sp>
        <p:nvSpPr>
          <p:cNvPr id="42013" name="Text Box 29"/>
          <p:cNvSpPr txBox="1">
            <a:spLocks noChangeArrowheads="1"/>
          </p:cNvSpPr>
          <p:nvPr userDrawn="1"/>
        </p:nvSpPr>
        <p:spPr bwMode="auto">
          <a:xfrm rot="16200000">
            <a:off x="-682625" y="5664201"/>
            <a:ext cx="1646237" cy="1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82880" bIns="0">
            <a:spAutoFit/>
          </a:bodyPr>
          <a:lstStyle/>
          <a:p>
            <a:r>
              <a:rPr lang="en-US" altLang="ja-JP" sz="700">
                <a:ea typeface="ＭＳ Ｐゴシック" charset="-128"/>
              </a:rPr>
              <a:t>©2009 Thomson Reuters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803DCFC-6E9A-4128-B815-76F12B71FDE7}" type="slidenum">
              <a:rPr lang="en-US" altLang="ja-JP"/>
              <a:pPr/>
              <a:t>‹#›</a:t>
            </a:fld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69FC250-EF55-48CB-AD41-06307EACFFE7}" type="slidenum">
              <a:rPr lang="en-US" altLang="ja-JP"/>
              <a:pPr/>
              <a:t>‹#›</a:t>
            </a:fld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898525" y="1528763"/>
            <a:ext cx="3617913" cy="45704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68838" y="1528763"/>
            <a:ext cx="3617912" cy="45704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A8713C1-1645-4380-8D04-8C8EE6EA0C28}" type="slidenum">
              <a:rPr lang="en-US" altLang="ja-JP"/>
              <a:pPr/>
              <a:t>‹#›</a:t>
            </a:fld>
            <a:endParaRPr lang="en-US" altLang="ja-JP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D1F47B5-317D-45B1-9633-B7EC49D98912}" type="slidenum">
              <a:rPr lang="en-US" altLang="ja-JP"/>
              <a:pPr/>
              <a:t>‹#›</a:t>
            </a:fld>
            <a:endParaRPr lang="en-US" altLang="ja-JP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スライド番号プレースホルダ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F32F1FC-2708-4CF9-879A-56F1F7319833}" type="slidenum">
              <a:rPr lang="en-US" altLang="ja-JP"/>
              <a:pPr/>
              <a:t>‹#›</a:t>
            </a:fld>
            <a:endParaRPr lang="en-US" altLang="ja-JP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302857D-87E7-432B-8EC3-C7AAF9773F5B}" type="slidenum">
              <a:rPr lang="en-US" altLang="ja-JP"/>
              <a:pPr/>
              <a:t>‹#›</a:t>
            </a:fld>
            <a:endParaRPr lang="en-US" altLang="ja-JP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B0BD405-D61B-476D-8F7F-498D3C6E92A6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DFBAC71-965D-4738-9BF2-A8D8B3C46B16}" type="slidenum">
              <a:rPr lang="en-US" altLang="ja-JP"/>
              <a:pPr/>
              <a:t>‹#›</a:t>
            </a:fld>
            <a:endParaRPr lang="en-US" altLang="ja-JP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6680144-29D3-4EE8-9FDF-89AA35542833}" type="slidenum">
              <a:rPr lang="en-US" altLang="ja-JP"/>
              <a:pPr/>
              <a:t>‹#›</a:t>
            </a:fld>
            <a:endParaRPr lang="en-US" altLang="ja-JP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9586819-40B7-49FE-84BF-629CD145161D}" type="slidenum">
              <a:rPr lang="en-US" altLang="ja-JP"/>
              <a:pPr/>
              <a:t>‹#›</a:t>
            </a:fld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440488" y="512763"/>
            <a:ext cx="1846262" cy="5586412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898525" y="512763"/>
            <a:ext cx="5389563" cy="5586412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44156CF-BAE8-4CC8-93CB-590778366BDC}" type="slidenum">
              <a:rPr lang="en-US" altLang="ja-JP"/>
              <a:pPr/>
              <a:t>‹#›</a:t>
            </a:fld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47" name="Picture 15" descr="hc_DividerGraphBG_blu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ltGray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5237" name="Rectangle 5"/>
          <p:cNvSpPr>
            <a:spLocks noGrp="1" noChangeArrowheads="1"/>
          </p:cNvSpPr>
          <p:nvPr>
            <p:ph type="ctrTitle"/>
          </p:nvPr>
        </p:nvSpPr>
        <p:spPr>
          <a:xfrm>
            <a:off x="898525" y="1538288"/>
            <a:ext cx="7388225" cy="4035425"/>
          </a:xfrm>
        </p:spPr>
        <p:txBody>
          <a:bodyPr anchor="t"/>
          <a:lstStyle>
            <a:lvl1pPr>
              <a:lnSpc>
                <a:spcPct val="90000"/>
              </a:lnSpc>
              <a:defRPr sz="4000"/>
            </a:lvl1pPr>
          </a:lstStyle>
          <a:p>
            <a:r>
              <a:rPr lang="en-US" altLang="ja-JP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253DCA4-A4E5-46BD-909F-F551A4FB6B23}" type="slidenum">
              <a:rPr lang="en-US" altLang="ja-JP"/>
              <a:pPr/>
              <a:t>‹#›</a:t>
            </a:fld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6F64E53-ACE2-4542-ADEE-0E38D13592D2}" type="slidenum">
              <a:rPr lang="en-US" altLang="ja-JP"/>
              <a:pPr/>
              <a:t>‹#›</a:t>
            </a:fld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898525" y="1528763"/>
            <a:ext cx="3617913" cy="45704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68838" y="1528763"/>
            <a:ext cx="3617912" cy="45704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9EDBE89-8906-497E-A6CB-2C3B4F20ED22}" type="slidenum">
              <a:rPr lang="en-US" altLang="ja-JP"/>
              <a:pPr/>
              <a:t>‹#›</a:t>
            </a:fld>
            <a:endParaRPr lang="en-US" altLang="ja-JP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532B388-F732-4670-BA63-7101168C1F78}" type="slidenum">
              <a:rPr lang="en-US" altLang="ja-JP"/>
              <a:pPr/>
              <a:t>‹#›</a:t>
            </a:fld>
            <a:endParaRPr lang="en-US" altLang="ja-JP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スライド番号プレースホルダ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81A3F16-4DFD-4A6B-97FF-D24B3A4527D8}" type="slidenum">
              <a:rPr lang="en-US" altLang="ja-JP"/>
              <a:pPr/>
              <a:t>‹#›</a:t>
            </a:fld>
            <a:endParaRPr lang="en-US" altLang="ja-JP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917575" y="1525588"/>
            <a:ext cx="3608388" cy="45704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78363" y="1525588"/>
            <a:ext cx="3608387" cy="45704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35FA9CD-7102-4367-BB8C-FF1472225330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6FDE2CA-3FCE-4B4D-9CB4-6520196209EF}" type="slidenum">
              <a:rPr lang="en-US" altLang="ja-JP"/>
              <a:pPr/>
              <a:t>‹#›</a:t>
            </a:fld>
            <a:endParaRPr lang="en-US" altLang="ja-JP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9661663-0619-46B2-94D1-720CFDB3F3B3}" type="slidenum">
              <a:rPr lang="en-US" altLang="ja-JP"/>
              <a:pPr/>
              <a:t>‹#›</a:t>
            </a:fld>
            <a:endParaRPr lang="en-US" altLang="ja-JP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C253A69-B4F5-4F08-B0A8-83964F7CC623}" type="slidenum">
              <a:rPr lang="en-US" altLang="ja-JP"/>
              <a:pPr/>
              <a:t>‹#›</a:t>
            </a:fld>
            <a:endParaRPr lang="en-US" altLang="ja-JP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9D9B7CF-22BE-4054-A651-80035A32EDAA}" type="slidenum">
              <a:rPr lang="en-US" altLang="ja-JP"/>
              <a:pPr/>
              <a:t>‹#›</a:t>
            </a:fld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440488" y="519113"/>
            <a:ext cx="1846262" cy="5580062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898525" y="519113"/>
            <a:ext cx="5389563" cy="5580062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A605B19-A345-4517-A9DC-CCF3FD8554A7}" type="slidenum">
              <a:rPr lang="en-US" altLang="ja-JP"/>
              <a:pPr/>
              <a:t>‹#›</a:t>
            </a:fld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187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pic>
        <p:nvPicPr>
          <p:cNvPr id="477189" name="Picture 5" descr="hc_DividerBG_purp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white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77191" name="Rectangle 7"/>
          <p:cNvSpPr>
            <a:spLocks noGrp="1" noChangeArrowheads="1"/>
          </p:cNvSpPr>
          <p:nvPr>
            <p:ph type="ctrTitle"/>
          </p:nvPr>
        </p:nvSpPr>
        <p:spPr>
          <a:xfrm>
            <a:off x="898525" y="1538288"/>
            <a:ext cx="7388225" cy="4035425"/>
          </a:xfrm>
        </p:spPr>
        <p:txBody>
          <a:bodyPr anchor="t"/>
          <a:lstStyle>
            <a:lvl1pPr>
              <a:defRPr sz="4000"/>
            </a:lvl1pPr>
          </a:lstStyle>
          <a:p>
            <a:r>
              <a:rPr lang="en-US" altLang="ja-JP"/>
              <a:t>Click to edit Master title style</a:t>
            </a:r>
          </a:p>
        </p:txBody>
      </p:sp>
      <p:pic>
        <p:nvPicPr>
          <p:cNvPr id="477195" name="Picture 11" descr="hc_Divider_Trans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black">
          <a:xfrm>
            <a:off x="384175" y="6324600"/>
            <a:ext cx="1630363" cy="361950"/>
          </a:xfrm>
          <a:prstGeom prst="rect">
            <a:avLst/>
          </a:prstGeom>
          <a:noFill/>
        </p:spPr>
      </p:pic>
      <p:sp>
        <p:nvSpPr>
          <p:cNvPr id="477200" name="Text Box 16"/>
          <p:cNvSpPr txBox="1">
            <a:spLocks noChangeArrowheads="1"/>
          </p:cNvSpPr>
          <p:nvPr userDrawn="1"/>
        </p:nvSpPr>
        <p:spPr bwMode="auto">
          <a:xfrm rot="16200000">
            <a:off x="-684212" y="5665787"/>
            <a:ext cx="1646238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82880" bIns="0">
            <a:spAutoFit/>
          </a:bodyPr>
          <a:lstStyle/>
          <a:p>
            <a:r>
              <a:rPr lang="en-US" altLang="ja-JP" sz="700">
                <a:ea typeface="ＭＳ Ｐゴシック" charset="-128"/>
              </a:rPr>
              <a:t>©2009 Thomson Reuters</a:t>
            </a: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B78333A-8E7A-4326-B4A1-EFC0603DA5DC}" type="slidenum">
              <a:rPr lang="en-US" altLang="ja-JP"/>
              <a:pPr/>
              <a:t>‹#›</a:t>
            </a:fld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6B09EDD-5AE0-4F52-AB3A-3494B3E8ABFF}" type="slidenum">
              <a:rPr lang="en-US" altLang="ja-JP"/>
              <a:pPr/>
              <a:t>‹#›</a:t>
            </a:fld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898525" y="1528763"/>
            <a:ext cx="3617913" cy="45704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68838" y="1528763"/>
            <a:ext cx="3617912" cy="45704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48A2A22-B5BE-4590-9C80-7FBF8F683F62}" type="slidenum">
              <a:rPr lang="en-US" altLang="ja-JP"/>
              <a:pPr/>
              <a:t>‹#›</a:t>
            </a:fld>
            <a:endParaRPr lang="en-US" altLang="ja-JP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CD20B12-D2A3-4E39-B691-678333F27856}" type="slidenum">
              <a:rPr lang="en-US" altLang="ja-JP"/>
              <a:pPr/>
              <a:t>‹#›</a:t>
            </a:fld>
            <a:endParaRPr lang="en-US" altLang="ja-JP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フッター プレースホルダ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8" name="スライド番号プレースホルダ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E16341C-B5DC-48A3-B2CE-D908E6CDF2CA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スライド番号プレースホルダ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078AAE5-D408-4BB7-86BA-525DAF4DBBE9}" type="slidenum">
              <a:rPr lang="en-US" altLang="ja-JP"/>
              <a:pPr/>
              <a:t>‹#›</a:t>
            </a:fld>
            <a:endParaRPr lang="en-US" altLang="ja-JP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F5E5047-57C0-4B94-92E0-C4A4A12698AA}" type="slidenum">
              <a:rPr lang="en-US" altLang="ja-JP"/>
              <a:pPr/>
              <a:t>‹#›</a:t>
            </a:fld>
            <a:endParaRPr lang="en-US" altLang="ja-JP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B54CA1B-6CF8-4E8C-8E24-B18903AFE170}" type="slidenum">
              <a:rPr lang="en-US" altLang="ja-JP"/>
              <a:pPr/>
              <a:t>‹#›</a:t>
            </a:fld>
            <a:endParaRPr lang="en-US" altLang="ja-JP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B5812EF-5F89-4B33-A225-5703C6C349AF}" type="slidenum">
              <a:rPr lang="en-US" altLang="ja-JP"/>
              <a:pPr/>
              <a:t>‹#›</a:t>
            </a:fld>
            <a:endParaRPr lang="en-US" altLang="ja-JP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9EA5901-FEF9-4071-8159-EB0E2C353C1B}" type="slidenum">
              <a:rPr lang="en-US" altLang="ja-JP"/>
              <a:pPr/>
              <a:t>‹#›</a:t>
            </a:fld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440488" y="519113"/>
            <a:ext cx="1846262" cy="5580062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898525" y="519113"/>
            <a:ext cx="5389563" cy="5580062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3924714-2A3C-4530-822E-D87886E61390}" type="slidenum">
              <a:rPr lang="en-US" altLang="ja-JP"/>
              <a:pPr/>
              <a:t>‹#›</a:t>
            </a:fld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9234" name="Group 2"/>
          <p:cNvGrpSpPr>
            <a:grpSpLocks/>
          </p:cNvGrpSpPr>
          <p:nvPr/>
        </p:nvGrpSpPr>
        <p:grpSpPr bwMode="auto">
          <a:xfrm>
            <a:off x="0" y="0"/>
            <a:ext cx="9144000" cy="6861175"/>
            <a:chOff x="0" y="0"/>
            <a:chExt cx="5760" cy="4322"/>
          </a:xfrm>
        </p:grpSpPr>
        <p:sp>
          <p:nvSpPr>
            <p:cNvPr id="479235" name="Rectangle 3"/>
            <p:cNvSpPr>
              <a:spLocks noChangeArrowheads="1"/>
            </p:cNvSpPr>
            <p:nvPr userDrawn="1"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pic>
          <p:nvPicPr>
            <p:cNvPr id="479236" name="Picture 4" descr="TR_SlideLogo_BW600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34" y="3984"/>
              <a:ext cx="1041" cy="338"/>
            </a:xfrm>
            <a:prstGeom prst="rect">
              <a:avLst/>
            </a:prstGeom>
            <a:solidFill>
              <a:schemeClr val="tx2"/>
            </a:solidFill>
          </p:spPr>
        </p:pic>
      </p:grpSp>
      <p:pic>
        <p:nvPicPr>
          <p:cNvPr id="479237" name="Picture 5" descr="hc_DividerGraphBG_purp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ltGray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79238" name="Rectangle 6"/>
          <p:cNvSpPr>
            <a:spLocks noGrp="1" noChangeArrowheads="1"/>
          </p:cNvSpPr>
          <p:nvPr>
            <p:ph type="ctrTitle"/>
          </p:nvPr>
        </p:nvSpPr>
        <p:spPr>
          <a:xfrm>
            <a:off x="898525" y="1538288"/>
            <a:ext cx="7388225" cy="4035425"/>
          </a:xfrm>
        </p:spPr>
        <p:txBody>
          <a:bodyPr anchor="t"/>
          <a:lstStyle>
            <a:lvl1pPr>
              <a:lnSpc>
                <a:spcPct val="90000"/>
              </a:lnSpc>
              <a:defRPr sz="4000"/>
            </a:lvl1pPr>
          </a:lstStyle>
          <a:p>
            <a:r>
              <a:rPr lang="en-US" altLang="ja-JP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E0C346C-C898-473C-94B1-2CA0ABA3A432}" type="slidenum">
              <a:rPr lang="en-US" altLang="ja-JP"/>
              <a:pPr/>
              <a:t>‹#›</a:t>
            </a:fld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6AC3E8D-7960-4BCD-9D16-9423C56FB7A3}" type="slidenum">
              <a:rPr lang="en-US" altLang="ja-JP"/>
              <a:pPr/>
              <a:t>‹#›</a:t>
            </a:fld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898525" y="1528763"/>
            <a:ext cx="3617913" cy="45704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68838" y="1528763"/>
            <a:ext cx="3617912" cy="45704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5B801A1-827D-48FA-8A3E-844AE59164E5}" type="slidenum">
              <a:rPr lang="en-US" altLang="ja-JP"/>
              <a:pPr/>
              <a:t>‹#›</a:t>
            </a:fld>
            <a:endParaRPr lang="en-US" altLang="ja-JP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D0CC9E5-57ED-41CD-98EE-784524592331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AC8BFFF-D03D-4EB6-A27D-2F6709BE6477}" type="slidenum">
              <a:rPr lang="en-US" altLang="ja-JP"/>
              <a:pPr/>
              <a:t>‹#›</a:t>
            </a:fld>
            <a:endParaRPr lang="en-US" altLang="ja-JP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スライド番号プレースホルダ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F6EB8FE-F05F-4C77-9AF5-36366244C3C9}" type="slidenum">
              <a:rPr lang="en-US" altLang="ja-JP"/>
              <a:pPr/>
              <a:t>‹#›</a:t>
            </a:fld>
            <a:endParaRPr lang="en-US" altLang="ja-JP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1F5C6E9-F1B7-4E72-8590-54701A89ACFE}" type="slidenum">
              <a:rPr lang="en-US" altLang="ja-JP"/>
              <a:pPr/>
              <a:t>‹#›</a:t>
            </a:fld>
            <a:endParaRPr lang="en-US" altLang="ja-JP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9DAAD6F-3C81-4D22-B626-09D83A411A32}" type="slidenum">
              <a:rPr lang="en-US" altLang="ja-JP"/>
              <a:pPr/>
              <a:t>‹#›</a:t>
            </a:fld>
            <a:endParaRPr lang="en-US" altLang="ja-JP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A4A51B5-81FB-4F79-82E0-D45AAF194218}" type="slidenum">
              <a:rPr lang="en-US" altLang="ja-JP"/>
              <a:pPr/>
              <a:t>‹#›</a:t>
            </a:fld>
            <a:endParaRPr lang="en-US" altLang="ja-JP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9D367E2-E005-4527-93B4-543BF80BED88}" type="slidenum">
              <a:rPr lang="en-US" altLang="ja-JP"/>
              <a:pPr/>
              <a:t>‹#›</a:t>
            </a:fld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440488" y="519113"/>
            <a:ext cx="1846262" cy="5580062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898525" y="519113"/>
            <a:ext cx="5389563" cy="5580062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57C27A-A128-40FB-92D3-71F748AEA1AE}" type="slidenum">
              <a:rPr lang="en-US" altLang="ja-JP"/>
              <a:pPr/>
              <a:t>‹#›</a:t>
            </a:fld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0" name="Picture 10" descr="hc_DividerBG_Wgre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white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81286" name="Picture 6" descr="hc_Divider_Trans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black">
          <a:xfrm>
            <a:off x="384175" y="6324600"/>
            <a:ext cx="1630363" cy="361950"/>
          </a:xfrm>
          <a:prstGeom prst="rect">
            <a:avLst/>
          </a:prstGeom>
          <a:noFill/>
        </p:spPr>
      </p:pic>
      <p:sp>
        <p:nvSpPr>
          <p:cNvPr id="481287" name="Rectangle 7"/>
          <p:cNvSpPr>
            <a:spLocks noGrp="1" noChangeArrowheads="1"/>
          </p:cNvSpPr>
          <p:nvPr>
            <p:ph type="ctrTitle"/>
          </p:nvPr>
        </p:nvSpPr>
        <p:spPr>
          <a:xfrm>
            <a:off x="898525" y="1538288"/>
            <a:ext cx="7388225" cy="4035425"/>
          </a:xfrm>
        </p:spPr>
        <p:txBody>
          <a:bodyPr anchor="t"/>
          <a:lstStyle>
            <a:lvl1pPr>
              <a:defRPr sz="4000"/>
            </a:lvl1pPr>
          </a:lstStyle>
          <a:p>
            <a:r>
              <a:rPr lang="en-US" altLang="ja-JP"/>
              <a:t>Click to edit Master title style</a:t>
            </a:r>
          </a:p>
        </p:txBody>
      </p:sp>
      <p:sp>
        <p:nvSpPr>
          <p:cNvPr id="481297" name="Text Box 17"/>
          <p:cNvSpPr txBox="1">
            <a:spLocks noChangeArrowheads="1"/>
          </p:cNvSpPr>
          <p:nvPr userDrawn="1"/>
        </p:nvSpPr>
        <p:spPr bwMode="auto">
          <a:xfrm rot="16200000">
            <a:off x="-684212" y="5665787"/>
            <a:ext cx="1646238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82880" bIns="0">
            <a:spAutoFit/>
          </a:bodyPr>
          <a:lstStyle/>
          <a:p>
            <a:r>
              <a:rPr lang="en-US" altLang="ja-JP" sz="700">
                <a:ea typeface="ＭＳ Ｐゴシック" charset="-128"/>
              </a:rPr>
              <a:t>©2009 Thomson Reuters</a:t>
            </a: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524E1AE-99E2-4BFC-94A7-A598C3D4D68F}" type="slidenum">
              <a:rPr lang="en-US" altLang="ja-JP"/>
              <a:pPr/>
              <a:t>‹#›</a:t>
            </a:fld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72A89FF-F9DC-4561-B9CE-5795C0EE44AF}" type="slidenum">
              <a:rPr lang="en-US" altLang="ja-JP"/>
              <a:pPr/>
              <a:t>‹#›</a:t>
            </a:fld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フッター プレースホルダ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3" name="スライド番号プレースホルダ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7C54460-C8E5-4F90-B34B-BFDCE70ABC36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898525" y="1528763"/>
            <a:ext cx="3617913" cy="45704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68838" y="1528763"/>
            <a:ext cx="3617912" cy="45704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9B48360-8484-4209-B395-1E9F78052A52}" type="slidenum">
              <a:rPr lang="en-US" altLang="ja-JP"/>
              <a:pPr/>
              <a:t>‹#›</a:t>
            </a:fld>
            <a:endParaRPr lang="en-US" altLang="ja-JP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A7C9E82-21BC-47FB-8BD6-8FC828945220}" type="slidenum">
              <a:rPr lang="en-US" altLang="ja-JP"/>
              <a:pPr/>
              <a:t>‹#›</a:t>
            </a:fld>
            <a:endParaRPr lang="en-US" altLang="ja-JP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スライド番号プレースホルダ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A19F8CE-1A6A-46EB-B928-E64D848A42D4}" type="slidenum">
              <a:rPr lang="en-US" altLang="ja-JP"/>
              <a:pPr/>
              <a:t>‹#›</a:t>
            </a:fld>
            <a:endParaRPr lang="en-US" altLang="ja-JP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B434AB4-9BFB-4A0C-8411-520370D688BD}" type="slidenum">
              <a:rPr lang="en-US" altLang="ja-JP"/>
              <a:pPr/>
              <a:t>‹#›</a:t>
            </a:fld>
            <a:endParaRPr lang="en-US" altLang="ja-JP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F1FF650-5D1D-48BA-95F2-923E21D17D5A}" type="slidenum">
              <a:rPr lang="en-US" altLang="ja-JP"/>
              <a:pPr/>
              <a:t>‹#›</a:t>
            </a:fld>
            <a:endParaRPr lang="en-US" altLang="ja-JP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EE6D1E0-1C73-45F4-8B39-311A3E77B04A}" type="slidenum">
              <a:rPr lang="en-US" altLang="ja-JP"/>
              <a:pPr/>
              <a:t>‹#›</a:t>
            </a:fld>
            <a:endParaRPr lang="en-US" altLang="ja-JP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F0D9B59-E565-4B79-9F70-F75D5F12200F}" type="slidenum">
              <a:rPr lang="en-US" altLang="ja-JP"/>
              <a:pPr/>
              <a:t>‹#›</a:t>
            </a:fld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440488" y="519113"/>
            <a:ext cx="1846262" cy="5580062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898525" y="519113"/>
            <a:ext cx="5389563" cy="5580062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FD2DD10-4933-4CF8-B44A-B486A80E6DD4}" type="slidenum">
              <a:rPr lang="en-US" altLang="ja-JP"/>
              <a:pPr/>
              <a:t>‹#›</a:t>
            </a:fld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3330" name="Group 2"/>
          <p:cNvGrpSpPr>
            <a:grpSpLocks/>
          </p:cNvGrpSpPr>
          <p:nvPr/>
        </p:nvGrpSpPr>
        <p:grpSpPr bwMode="auto">
          <a:xfrm>
            <a:off x="0" y="0"/>
            <a:ext cx="9144000" cy="6861175"/>
            <a:chOff x="0" y="0"/>
            <a:chExt cx="5760" cy="4322"/>
          </a:xfrm>
        </p:grpSpPr>
        <p:sp>
          <p:nvSpPr>
            <p:cNvPr id="483331" name="Rectangle 3"/>
            <p:cNvSpPr>
              <a:spLocks noChangeArrowheads="1"/>
            </p:cNvSpPr>
            <p:nvPr userDrawn="1"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pic>
          <p:nvPicPr>
            <p:cNvPr id="483332" name="Picture 4" descr="TR_SlideLogo_BW600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34" y="3984"/>
              <a:ext cx="1041" cy="338"/>
            </a:xfrm>
            <a:prstGeom prst="rect">
              <a:avLst/>
            </a:prstGeom>
            <a:solidFill>
              <a:schemeClr val="tx2"/>
            </a:solidFill>
          </p:spPr>
        </p:pic>
      </p:grpSp>
      <p:pic>
        <p:nvPicPr>
          <p:cNvPr id="483337" name="Picture 9" descr="hc_DividerGraphBG_Wgre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ltGray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83334" name="Rectangle 6"/>
          <p:cNvSpPr>
            <a:spLocks noGrp="1" noChangeArrowheads="1"/>
          </p:cNvSpPr>
          <p:nvPr>
            <p:ph type="ctrTitle"/>
          </p:nvPr>
        </p:nvSpPr>
        <p:spPr>
          <a:xfrm>
            <a:off x="898525" y="1679575"/>
            <a:ext cx="7388225" cy="4035425"/>
          </a:xfrm>
        </p:spPr>
        <p:txBody>
          <a:bodyPr anchor="t"/>
          <a:lstStyle>
            <a:lvl1pPr>
              <a:defRPr sz="4000"/>
            </a:lvl1pPr>
          </a:lstStyle>
          <a:p>
            <a:r>
              <a:rPr lang="en-US" altLang="ja-JP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E2A5B3F-0C18-46B5-805C-D74A38A2784F}" type="slidenum">
              <a:rPr lang="en-US" altLang="ja-JP"/>
              <a:pPr/>
              <a:t>‹#›</a:t>
            </a:fld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421DC76-C0BA-4977-AC0D-E1F13A34230C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3453019-C798-426F-8A0C-0F7E1AA4BC0B}" type="slidenum">
              <a:rPr lang="en-US" altLang="ja-JP"/>
              <a:pPr/>
              <a:t>‹#›</a:t>
            </a:fld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898525" y="1528763"/>
            <a:ext cx="3617913" cy="45704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68838" y="1528763"/>
            <a:ext cx="3617912" cy="45704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374BB32-413A-4A6B-8DC7-88E2A14FA0D0}" type="slidenum">
              <a:rPr lang="en-US" altLang="ja-JP"/>
              <a:pPr/>
              <a:t>‹#›</a:t>
            </a:fld>
            <a:endParaRPr lang="en-US" altLang="ja-JP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2A3EE7F-8655-49AC-A5EB-5AAB156DD9CB}" type="slidenum">
              <a:rPr lang="en-US" altLang="ja-JP"/>
              <a:pPr/>
              <a:t>‹#›</a:t>
            </a:fld>
            <a:endParaRPr lang="en-US" altLang="ja-JP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スライド番号プレースホルダ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2D00AAF-08F0-4BE6-AF69-C3D3CBD0688D}" type="slidenum">
              <a:rPr lang="en-US" altLang="ja-JP"/>
              <a:pPr/>
              <a:t>‹#›</a:t>
            </a:fld>
            <a:endParaRPr lang="en-US" altLang="ja-JP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ACD9330-7F25-494E-B404-ECFCBD319CA2}" type="slidenum">
              <a:rPr lang="en-US" altLang="ja-JP"/>
              <a:pPr/>
              <a:t>‹#›</a:t>
            </a:fld>
            <a:endParaRPr lang="en-US" altLang="ja-JP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8626507-98C0-4948-8790-35ABBD6BAF02}" type="slidenum">
              <a:rPr lang="en-US" altLang="ja-JP"/>
              <a:pPr/>
              <a:t>‹#›</a:t>
            </a:fld>
            <a:endParaRPr lang="en-US" altLang="ja-JP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12FF095-0425-41F2-8332-378E6B178ED2}" type="slidenum">
              <a:rPr lang="en-US" altLang="ja-JP"/>
              <a:pPr/>
              <a:t>‹#›</a:t>
            </a:fld>
            <a:endParaRPr lang="en-US" altLang="ja-JP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AD3D1D0-A915-4AE1-AAC6-0A040E98645E}" type="slidenum">
              <a:rPr lang="en-US" altLang="ja-JP"/>
              <a:pPr/>
              <a:t>‹#›</a:t>
            </a:fld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440488" y="493713"/>
            <a:ext cx="1846262" cy="5605462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898525" y="493713"/>
            <a:ext cx="5389563" cy="5605462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7A2F378-FFC6-4483-A4E1-8A817C83D2E8}" type="slidenum">
              <a:rPr lang="en-US" altLang="ja-JP"/>
              <a:pPr/>
              <a:t>‹#›</a:t>
            </a:fld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5386" name="Picture 10" descr="hc_DividerBG_Cgre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85382" name="Picture 6" descr="hc_Divider_Trans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black">
          <a:xfrm>
            <a:off x="384175" y="6324600"/>
            <a:ext cx="1630363" cy="361950"/>
          </a:xfrm>
          <a:prstGeom prst="rect">
            <a:avLst/>
          </a:prstGeom>
          <a:noFill/>
        </p:spPr>
      </p:pic>
      <p:sp>
        <p:nvSpPr>
          <p:cNvPr id="485383" name="Rectangle 7"/>
          <p:cNvSpPr>
            <a:spLocks noGrp="1" noChangeArrowheads="1"/>
          </p:cNvSpPr>
          <p:nvPr>
            <p:ph type="ctrTitle"/>
          </p:nvPr>
        </p:nvSpPr>
        <p:spPr>
          <a:xfrm>
            <a:off x="898525" y="1538288"/>
            <a:ext cx="7388225" cy="4035425"/>
          </a:xfrm>
        </p:spPr>
        <p:txBody>
          <a:bodyPr anchor="t"/>
          <a:lstStyle>
            <a:lvl1pPr>
              <a:defRPr sz="4000"/>
            </a:lvl1pPr>
          </a:lstStyle>
          <a:p>
            <a:r>
              <a:rPr lang="en-US" altLang="ja-JP"/>
              <a:t>Click to edit Master title style</a:t>
            </a:r>
          </a:p>
        </p:txBody>
      </p:sp>
      <p:sp>
        <p:nvSpPr>
          <p:cNvPr id="485391" name="Text Box 15"/>
          <p:cNvSpPr txBox="1">
            <a:spLocks noChangeArrowheads="1"/>
          </p:cNvSpPr>
          <p:nvPr userDrawn="1"/>
        </p:nvSpPr>
        <p:spPr bwMode="auto">
          <a:xfrm rot="16200000">
            <a:off x="-684212" y="5665787"/>
            <a:ext cx="1646238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82880" bIns="0">
            <a:spAutoFit/>
          </a:bodyPr>
          <a:lstStyle/>
          <a:p>
            <a:r>
              <a:rPr lang="en-US" altLang="ja-JP" sz="700">
                <a:ea typeface="ＭＳ Ｐゴシック" charset="-128"/>
              </a:rPr>
              <a:t>©2009 Thomson Reuters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CF77999-1953-4EEB-8095-C9724FB82B7A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B2D039A-C65C-49F8-81CD-56FFE4CECF4C}" type="slidenum">
              <a:rPr lang="en-US" altLang="ja-JP"/>
              <a:pPr/>
              <a:t>‹#›</a:t>
            </a:fld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E6CF420-F467-498D-907A-F7C29CCCA682}" type="slidenum">
              <a:rPr lang="en-US" altLang="ja-JP"/>
              <a:pPr/>
              <a:t>‹#›</a:t>
            </a:fld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898525" y="1516063"/>
            <a:ext cx="3617913" cy="45704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68838" y="1516063"/>
            <a:ext cx="3617912" cy="45704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31A64C9-86FF-46C0-A243-8E613BC1621A}" type="slidenum">
              <a:rPr lang="en-US" altLang="ja-JP"/>
              <a:pPr/>
              <a:t>‹#›</a:t>
            </a:fld>
            <a:endParaRPr lang="en-US" altLang="ja-JP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FF19C25-F45E-4A3A-825C-B9BBA1123F1E}" type="slidenum">
              <a:rPr lang="en-US" altLang="ja-JP"/>
              <a:pPr/>
              <a:t>‹#›</a:t>
            </a:fld>
            <a:endParaRPr lang="en-US" altLang="ja-JP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スライド番号プレースホルダ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830D617-A1B1-4D67-9CE1-586FA52EEDED}" type="slidenum">
              <a:rPr lang="en-US" altLang="ja-JP"/>
              <a:pPr/>
              <a:t>‹#›</a:t>
            </a:fld>
            <a:endParaRPr lang="en-US" altLang="ja-JP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5A23153-A0DD-4DEE-85E7-6AF90E8BA48D}" type="slidenum">
              <a:rPr lang="en-US" altLang="ja-JP"/>
              <a:pPr/>
              <a:t>‹#›</a:t>
            </a:fld>
            <a:endParaRPr lang="en-US" altLang="ja-JP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A46142D-2A5C-4D12-AF40-350093D50AE5}" type="slidenum">
              <a:rPr lang="en-US" altLang="ja-JP"/>
              <a:pPr/>
              <a:t>‹#›</a:t>
            </a:fld>
            <a:endParaRPr lang="en-US" altLang="ja-JP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4DDF85C-8005-49EB-8EC5-BB8F10451103}" type="slidenum">
              <a:rPr lang="en-US" altLang="ja-JP"/>
              <a:pPr/>
              <a:t>‹#›</a:t>
            </a:fld>
            <a:endParaRPr lang="en-US" altLang="ja-JP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AF1B2FB-E166-44AC-B732-356F4FBB527D}" type="slidenum">
              <a:rPr lang="en-US" altLang="ja-JP"/>
              <a:pPr/>
              <a:t>‹#›</a:t>
            </a:fld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440488" y="487363"/>
            <a:ext cx="1846262" cy="5599112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898525" y="487363"/>
            <a:ext cx="5389563" cy="5599112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C2D4DE5-E030-4857-A2B2-53F9BB8C8781}" type="slidenum">
              <a:rPr lang="en-US" altLang="ja-JP"/>
              <a:pPr/>
              <a:t>‹#›</a:t>
            </a:fld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Relationship Id="rId14" Type="http://schemas.openxmlformats.org/officeDocument/2006/relationships/image" Target="../media/image13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6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5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image" Target="../media/image6.png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8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image" Target="../media/image9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5" Type="http://schemas.openxmlformats.org/officeDocument/2006/relationships/image" Target="../media/image6.png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image" Target="../media/image10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image" Target="../media/image11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2.pn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Relationship Id="rId14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09" name="Text Box 21"/>
          <p:cNvSpPr txBox="1">
            <a:spLocks noChangeArrowheads="1"/>
          </p:cNvSpPr>
          <p:nvPr/>
        </p:nvSpPr>
        <p:spPr bwMode="auto">
          <a:xfrm>
            <a:off x="336550" y="1530350"/>
            <a:ext cx="21621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28600" indent="-228600">
              <a:buClr>
                <a:schemeClr val="tx2"/>
              </a:buClr>
              <a:buFontTx/>
              <a:buChar char="•"/>
            </a:pPr>
            <a:endParaRPr lang="ja-JP" altLang="ja-JP"/>
          </a:p>
        </p:txBody>
      </p:sp>
      <p:pic>
        <p:nvPicPr>
          <p:cNvPr id="37906" name="Picture 18" descr="TR_SlideLogo_BW600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71475" y="6323013"/>
            <a:ext cx="1652588" cy="536575"/>
          </a:xfrm>
          <a:prstGeom prst="rect">
            <a:avLst/>
          </a:prstGeom>
          <a:noFill/>
        </p:spPr>
      </p:pic>
      <p:sp>
        <p:nvSpPr>
          <p:cNvPr id="378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093913" y="6394450"/>
            <a:ext cx="5172075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900">
                <a:solidFill>
                  <a:schemeClr val="bg1"/>
                </a:solidFill>
                <a:ea typeface="ＭＳ Ｐゴシック" charset="-128"/>
              </a:defRPr>
            </a:lvl1pPr>
          </a:lstStyle>
          <a:p>
            <a:endParaRPr lang="en-US" altLang="ja-JP"/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268788" y="6394450"/>
            <a:ext cx="457200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900">
                <a:ea typeface="ＭＳ Ｐゴシック" charset="-128"/>
              </a:defRPr>
            </a:lvl1pPr>
          </a:lstStyle>
          <a:p>
            <a:fld id="{B65B45E0-188A-4EFC-87CD-9804861CFC10}" type="slidenum">
              <a:rPr lang="en-US" altLang="ja-JP"/>
              <a:pPr/>
              <a:t>‹#›</a:t>
            </a:fld>
            <a:endParaRPr lang="en-US" altLang="ja-JP"/>
          </a:p>
        </p:txBody>
      </p:sp>
      <p:sp>
        <p:nvSpPr>
          <p:cNvPr id="37902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917575" y="506413"/>
            <a:ext cx="7369175" cy="83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/>
              <a:t>Click to edit Master title style</a:t>
            </a:r>
          </a:p>
        </p:txBody>
      </p:sp>
      <p:sp>
        <p:nvSpPr>
          <p:cNvPr id="37903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7575" y="1525588"/>
            <a:ext cx="7369175" cy="457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18288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</a:p>
        </p:txBody>
      </p:sp>
      <p:pic>
        <p:nvPicPr>
          <p:cNvPr id="37905" name="Picture 17" descr="slideMaster_Logo600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hidden">
          <a:xfrm>
            <a:off x="371475" y="6323013"/>
            <a:ext cx="1644650" cy="528637"/>
          </a:xfrm>
          <a:prstGeom prst="rect">
            <a:avLst/>
          </a:prstGeom>
          <a:noFill/>
        </p:spPr>
      </p:pic>
      <p:sp>
        <p:nvSpPr>
          <p:cNvPr id="37907" name="Line 19"/>
          <p:cNvSpPr>
            <a:spLocks noChangeShapeType="1"/>
          </p:cNvSpPr>
          <p:nvPr/>
        </p:nvSpPr>
        <p:spPr bwMode="auto">
          <a:xfrm>
            <a:off x="917575" y="1365250"/>
            <a:ext cx="7369175" cy="0"/>
          </a:xfrm>
          <a:prstGeom prst="line">
            <a:avLst/>
          </a:prstGeom>
          <a:noFill/>
          <a:ln w="2413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37924" name="Text Box 36"/>
          <p:cNvSpPr txBox="1">
            <a:spLocks noChangeArrowheads="1"/>
          </p:cNvSpPr>
          <p:nvPr/>
        </p:nvSpPr>
        <p:spPr bwMode="auto">
          <a:xfrm rot="16200000">
            <a:off x="-682625" y="5664201"/>
            <a:ext cx="1646237" cy="1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82880" bIns="0">
            <a:spAutoFit/>
          </a:bodyPr>
          <a:lstStyle/>
          <a:p>
            <a:r>
              <a:rPr lang="en-US" altLang="ja-JP" sz="700">
                <a:ea typeface="ＭＳ Ｐゴシック" charset="-128"/>
              </a:rPr>
              <a:t>©2009 Thomson Reuters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hf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9pPr>
    </p:titleStyle>
    <p:bodyStyle>
      <a:lvl1pPr marL="228600" indent="-228600" algn="l" rtl="0" fontAlgn="base">
        <a:spcBef>
          <a:spcPct val="5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285750" algn="l" rtl="0" fontAlgn="base">
        <a:spcBef>
          <a:spcPct val="30000"/>
        </a:spcBef>
        <a:spcAft>
          <a:spcPct val="0"/>
        </a:spcAft>
        <a:buClr>
          <a:schemeClr val="tx2"/>
        </a:buClr>
        <a:buFont typeface="Arial" charset="0"/>
        <a:buChar char="–"/>
        <a:defRPr sz="2000">
          <a:solidFill>
            <a:schemeClr val="tx1"/>
          </a:solidFill>
          <a:latin typeface="+mn-lt"/>
        </a:defRPr>
      </a:lvl2pPr>
      <a:lvl3pPr marL="914400" indent="-171450" algn="l" rtl="0" fontAlgn="base">
        <a:spcBef>
          <a:spcPct val="25000"/>
        </a:spcBef>
        <a:spcAft>
          <a:spcPct val="0"/>
        </a:spcAft>
        <a:buClr>
          <a:schemeClr val="tx2"/>
        </a:buClr>
        <a:buChar char="•"/>
        <a:defRPr>
          <a:solidFill>
            <a:schemeClr val="tx1"/>
          </a:solidFill>
          <a:latin typeface="+mn-lt"/>
        </a:defRPr>
      </a:lvl3pPr>
      <a:lvl4pPr marL="12573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–"/>
        <a:defRPr sz="1600">
          <a:solidFill>
            <a:schemeClr val="tx1"/>
          </a:solidFill>
          <a:latin typeface="+mn-lt"/>
        </a:defRPr>
      </a:lvl4pPr>
      <a:lvl5pPr marL="1485900" indent="-1143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1400">
          <a:solidFill>
            <a:schemeClr val="tx1"/>
          </a:solidFill>
          <a:latin typeface="+mn-lt"/>
        </a:defRPr>
      </a:lvl5pPr>
      <a:lvl6pPr marL="1943100" indent="-1143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1400">
          <a:solidFill>
            <a:schemeClr val="tx1"/>
          </a:solidFill>
          <a:latin typeface="+mn-lt"/>
        </a:defRPr>
      </a:lvl6pPr>
      <a:lvl7pPr marL="2400300" indent="-1143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1400">
          <a:solidFill>
            <a:schemeClr val="tx1"/>
          </a:solidFill>
          <a:latin typeface="+mn-lt"/>
        </a:defRPr>
      </a:lvl7pPr>
      <a:lvl8pPr marL="2857500" indent="-1143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1400">
          <a:solidFill>
            <a:schemeClr val="tx1"/>
          </a:solidFill>
          <a:latin typeface="+mn-lt"/>
        </a:defRPr>
      </a:lvl8pPr>
      <a:lvl9pPr marL="3314700" indent="-1143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1400">
          <a:solidFill>
            <a:schemeClr val="tx1"/>
          </a:solidFill>
          <a:latin typeface="+mn-lt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blackWhite">
      <p:bgPr>
        <a:solidFill>
          <a:srgbClr val="BABA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6402" name="Group 2"/>
          <p:cNvGrpSpPr>
            <a:grpSpLocks/>
          </p:cNvGrpSpPr>
          <p:nvPr/>
        </p:nvGrpSpPr>
        <p:grpSpPr bwMode="auto">
          <a:xfrm>
            <a:off x="0" y="0"/>
            <a:ext cx="9144000" cy="6861175"/>
            <a:chOff x="0" y="0"/>
            <a:chExt cx="5760" cy="4322"/>
          </a:xfrm>
        </p:grpSpPr>
        <p:sp>
          <p:nvSpPr>
            <p:cNvPr id="486403" name="Rectangle 3"/>
            <p:cNvSpPr>
              <a:spLocks noChangeArrowheads="1"/>
            </p:cNvSpPr>
            <p:nvPr userDrawn="1"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pic>
          <p:nvPicPr>
            <p:cNvPr id="486404" name="Picture 4" descr="TR_SlideLogo_BW600"/>
            <p:cNvPicPr>
              <a:picLocks noChangeAspect="1" noChangeArrowheads="1"/>
            </p:cNvPicPr>
            <p:nvPr userDrawn="1"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234" y="3984"/>
              <a:ext cx="1041" cy="338"/>
            </a:xfrm>
            <a:prstGeom prst="rect">
              <a:avLst/>
            </a:prstGeom>
            <a:solidFill>
              <a:schemeClr val="tx2"/>
            </a:solidFill>
          </p:spPr>
        </p:pic>
      </p:grpSp>
      <p:pic>
        <p:nvPicPr>
          <p:cNvPr id="486411" name="Picture 11" descr="hc_DividerGraphBG_Cgrey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ltGray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86408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24863" y="6400800"/>
            <a:ext cx="457200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900">
                <a:ea typeface="ＭＳ Ｐゴシック" charset="-128"/>
              </a:defRPr>
            </a:lvl1pPr>
          </a:lstStyle>
          <a:p>
            <a:fld id="{027527DB-AA65-4C63-98FC-CD88C7B7637E}" type="slidenum">
              <a:rPr lang="en-US" altLang="ja-JP"/>
              <a:pPr/>
              <a:t>‹#›</a:t>
            </a:fld>
            <a:endParaRPr lang="en-US" altLang="ja-JP"/>
          </a:p>
        </p:txBody>
      </p:sp>
      <p:sp>
        <p:nvSpPr>
          <p:cNvPr id="486412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898525" y="500063"/>
            <a:ext cx="738822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/>
              <a:t>Click to edit Master title style</a:t>
            </a:r>
          </a:p>
        </p:txBody>
      </p:sp>
      <p:sp>
        <p:nvSpPr>
          <p:cNvPr id="486413" name="Rectangle 1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8525" y="1528763"/>
            <a:ext cx="7388225" cy="45704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18288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</a:p>
        </p:txBody>
      </p:sp>
      <p:sp>
        <p:nvSpPr>
          <p:cNvPr id="486414" name="Line 14"/>
          <p:cNvSpPr>
            <a:spLocks noChangeShapeType="1"/>
          </p:cNvSpPr>
          <p:nvPr/>
        </p:nvSpPr>
        <p:spPr bwMode="auto">
          <a:xfrm>
            <a:off x="355600" y="1368425"/>
            <a:ext cx="8410575" cy="0"/>
          </a:xfrm>
          <a:prstGeom prst="line">
            <a:avLst/>
          </a:prstGeom>
          <a:noFill/>
          <a:ln w="2413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486415" name="Rectangle 1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97625"/>
            <a:ext cx="5172075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900">
                <a:ea typeface="ＭＳ Ｐゴシック" charset="-128"/>
              </a:defRPr>
            </a:lvl1pPr>
          </a:lstStyle>
          <a:p>
            <a:endParaRPr lang="en-US" altLang="ja-JP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</p:sldLayoutIdLst>
  <p:hf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</a:defRPr>
      </a:lvl9pPr>
    </p:titleStyle>
    <p:bodyStyle>
      <a:lvl1pPr marL="228600" indent="-228600" algn="l" rtl="0" fontAlgn="base">
        <a:spcBef>
          <a:spcPct val="5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71500" indent="-228600" algn="l" rtl="0" fontAlgn="base">
        <a:spcBef>
          <a:spcPct val="3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2pPr>
      <a:lvl3pPr marL="857250" indent="-171450" algn="l" rtl="0" fontAlgn="base">
        <a:spcBef>
          <a:spcPct val="25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143000" indent="-1714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1600">
          <a:solidFill>
            <a:schemeClr val="tx1"/>
          </a:solidFill>
          <a:latin typeface="+mn-lt"/>
        </a:defRPr>
      </a:lvl4pPr>
      <a:lvl5pPr marL="1485900" indent="-228600" algn="l" rtl="0" fontAlgn="base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5pPr>
      <a:lvl6pPr marL="1943100" indent="-228600" algn="l" rtl="0" fontAlgn="base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6pPr>
      <a:lvl7pPr marL="2400300" indent="-228600" algn="l" rtl="0" fontAlgn="base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7pPr>
      <a:lvl8pPr marL="2857500" indent="-228600" algn="l" rtl="0" fontAlgn="base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8pPr>
      <a:lvl9pPr marL="3314700" indent="-228600" algn="l" rtl="0" fontAlgn="base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19563" y="6397625"/>
            <a:ext cx="457200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900">
                <a:ea typeface="ＭＳ Ｐゴシック" charset="-128"/>
              </a:defRPr>
            </a:lvl1pPr>
          </a:lstStyle>
          <a:p>
            <a:fld id="{91256519-CAEB-4AA6-AE81-BA801B61F697}" type="slidenum">
              <a:rPr lang="en-US" altLang="ja-JP"/>
              <a:pPr/>
              <a:t>‹#›</a:t>
            </a:fld>
            <a:endParaRPr lang="en-US" altLang="ja-JP"/>
          </a:p>
        </p:txBody>
      </p:sp>
      <p:sp>
        <p:nvSpPr>
          <p:cNvPr id="48139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25663" y="6397625"/>
            <a:ext cx="5172075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900">
                <a:ea typeface="ＭＳ Ｐゴシック" charset="-128"/>
              </a:defRPr>
            </a:lvl1pPr>
          </a:lstStyle>
          <a:p>
            <a:endParaRPr lang="en-US" altLang="ja-JP"/>
          </a:p>
        </p:txBody>
      </p:sp>
      <p:sp>
        <p:nvSpPr>
          <p:cNvPr id="48144" name="Rectangle 16"/>
          <p:cNvSpPr>
            <a:spLocks noGrp="1" noChangeArrowheads="1"/>
          </p:cNvSpPr>
          <p:nvPr>
            <p:ph type="title"/>
          </p:nvPr>
        </p:nvSpPr>
        <p:spPr bwMode="auto">
          <a:xfrm>
            <a:off x="917575" y="493713"/>
            <a:ext cx="7369175" cy="83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/>
              <a:t>Click to edit Master title style</a:t>
            </a:r>
          </a:p>
        </p:txBody>
      </p:sp>
      <p:sp>
        <p:nvSpPr>
          <p:cNvPr id="48145" name="Rectangle 1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7575" y="1528763"/>
            <a:ext cx="7369175" cy="457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18288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</a:p>
        </p:txBody>
      </p:sp>
      <p:sp>
        <p:nvSpPr>
          <p:cNvPr id="48146" name="Line 18"/>
          <p:cNvSpPr>
            <a:spLocks noChangeShapeType="1"/>
          </p:cNvSpPr>
          <p:nvPr/>
        </p:nvSpPr>
        <p:spPr bwMode="auto">
          <a:xfrm>
            <a:off x="917575" y="1365250"/>
            <a:ext cx="7369175" cy="0"/>
          </a:xfrm>
          <a:prstGeom prst="line">
            <a:avLst/>
          </a:prstGeom>
          <a:noFill/>
          <a:ln w="2413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pic>
        <p:nvPicPr>
          <p:cNvPr id="48147" name="Picture 19" descr="tr_hrz_rgb_pos"/>
          <p:cNvPicPr>
            <a:picLocks noChangeAspect="1" noChangeArrowheads="1"/>
          </p:cNvPicPr>
          <p:nvPr/>
        </p:nvPicPr>
        <p:blipFill>
          <a:blip r:embed="rId13" cstate="print"/>
          <a:srcRect b="20689"/>
          <a:stretch>
            <a:fillRect/>
          </a:stretch>
        </p:blipFill>
        <p:spPr bwMode="auto">
          <a:xfrm>
            <a:off x="385763" y="6324600"/>
            <a:ext cx="1687512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54" name="Text Box 26"/>
          <p:cNvSpPr txBox="1">
            <a:spLocks noChangeArrowheads="1"/>
          </p:cNvSpPr>
          <p:nvPr/>
        </p:nvSpPr>
        <p:spPr bwMode="auto">
          <a:xfrm rot="16200000">
            <a:off x="-684212" y="5665787"/>
            <a:ext cx="1646238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82880" bIns="0">
            <a:spAutoFit/>
          </a:bodyPr>
          <a:lstStyle/>
          <a:p>
            <a:r>
              <a:rPr lang="en-US" altLang="ja-JP" sz="700">
                <a:ea typeface="ＭＳ Ｐゴシック" charset="-128"/>
              </a:rPr>
              <a:t>©2009 Thomson Reuters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p:hf hdr="0" ftr="0" dt="0"/>
  <p:txStyles>
    <p:titleStyle>
      <a:lvl1pPr algn="l" rtl="0" fontAlgn="base">
        <a:lnSpc>
          <a:spcPts val="26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lnSpc>
          <a:spcPts val="26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2pPr>
      <a:lvl3pPr algn="l" rtl="0" fontAlgn="base">
        <a:lnSpc>
          <a:spcPts val="26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3pPr>
      <a:lvl4pPr algn="l" rtl="0" fontAlgn="base">
        <a:lnSpc>
          <a:spcPts val="26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4pPr>
      <a:lvl5pPr algn="l" rtl="0" fontAlgn="base">
        <a:lnSpc>
          <a:spcPts val="26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5pPr>
      <a:lvl6pPr marL="457200" algn="l" rtl="0" fontAlgn="base">
        <a:lnSpc>
          <a:spcPts val="26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6pPr>
      <a:lvl7pPr marL="914400" algn="l" rtl="0" fontAlgn="base">
        <a:lnSpc>
          <a:spcPts val="26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7pPr>
      <a:lvl8pPr marL="1371600" algn="l" rtl="0" fontAlgn="base">
        <a:lnSpc>
          <a:spcPts val="26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8pPr>
      <a:lvl9pPr marL="1828800" algn="l" rtl="0" fontAlgn="base">
        <a:lnSpc>
          <a:spcPts val="26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9pPr>
    </p:titleStyle>
    <p:bodyStyle>
      <a:lvl1pPr marL="228600" indent="-228600" algn="l" rtl="0" fontAlgn="base">
        <a:spcBef>
          <a:spcPct val="5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285750" algn="l" rtl="0" fontAlgn="base">
        <a:spcBef>
          <a:spcPct val="30000"/>
        </a:spcBef>
        <a:spcAft>
          <a:spcPct val="0"/>
        </a:spcAft>
        <a:buClr>
          <a:schemeClr val="tx2"/>
        </a:buClr>
        <a:buFont typeface="Arial" charset="0"/>
        <a:buChar char="–"/>
        <a:defRPr sz="2000">
          <a:solidFill>
            <a:schemeClr val="tx1"/>
          </a:solidFill>
          <a:latin typeface="+mn-lt"/>
        </a:defRPr>
      </a:lvl2pPr>
      <a:lvl3pPr marL="971550" indent="-228600" algn="l" rtl="0" fontAlgn="base">
        <a:spcBef>
          <a:spcPct val="25000"/>
        </a:spcBef>
        <a:spcAft>
          <a:spcPct val="0"/>
        </a:spcAft>
        <a:buClr>
          <a:schemeClr val="tx2"/>
        </a:buClr>
        <a:buChar char="•"/>
        <a:defRPr>
          <a:solidFill>
            <a:schemeClr val="tx1"/>
          </a:solidFill>
          <a:latin typeface="+mn-lt"/>
        </a:defRPr>
      </a:lvl3pPr>
      <a:lvl4pPr marL="1257300" indent="-171450" algn="l" rtl="0" fontAlgn="base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–"/>
        <a:defRPr sz="1600">
          <a:solidFill>
            <a:schemeClr val="tx1"/>
          </a:solidFill>
          <a:latin typeface="+mn-lt"/>
        </a:defRPr>
      </a:lvl4pPr>
      <a:lvl5pPr marL="1543050" indent="-17145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1400">
          <a:solidFill>
            <a:schemeClr val="tx1"/>
          </a:solidFill>
          <a:latin typeface="+mn-lt"/>
        </a:defRPr>
      </a:lvl5pPr>
      <a:lvl6pPr marL="2000250" indent="-17145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1400">
          <a:solidFill>
            <a:schemeClr val="tx1"/>
          </a:solidFill>
          <a:latin typeface="+mn-lt"/>
        </a:defRPr>
      </a:lvl6pPr>
      <a:lvl7pPr marL="2457450" indent="-17145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1400">
          <a:solidFill>
            <a:schemeClr val="tx1"/>
          </a:solidFill>
          <a:latin typeface="+mn-lt"/>
        </a:defRPr>
      </a:lvl7pPr>
      <a:lvl8pPr marL="2914650" indent="-17145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1400">
          <a:solidFill>
            <a:schemeClr val="tx1"/>
          </a:solidFill>
          <a:latin typeface="+mn-lt"/>
        </a:defRPr>
      </a:lvl8pPr>
      <a:lvl9pPr marL="3371850" indent="-17145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1400">
          <a:solidFill>
            <a:schemeClr val="tx1"/>
          </a:solidFill>
          <a:latin typeface="+mn-lt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blackWhite">
      <p:bgPr>
        <a:solidFill>
          <a:srgbClr val="BABA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78" name="Group 18"/>
          <p:cNvGrpSpPr>
            <a:grpSpLocks/>
          </p:cNvGrpSpPr>
          <p:nvPr/>
        </p:nvGrpSpPr>
        <p:grpSpPr bwMode="auto">
          <a:xfrm>
            <a:off x="0" y="0"/>
            <a:ext cx="9144000" cy="6861175"/>
            <a:chOff x="0" y="0"/>
            <a:chExt cx="5760" cy="4322"/>
          </a:xfrm>
        </p:grpSpPr>
        <p:sp>
          <p:nvSpPr>
            <p:cNvPr id="40973" name="Rectangle 13"/>
            <p:cNvSpPr>
              <a:spLocks noChangeArrowheads="1"/>
            </p:cNvSpPr>
            <p:nvPr userDrawn="1"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pic>
          <p:nvPicPr>
            <p:cNvPr id="40970" name="Picture 10" descr="TR_SlideLogo_BW600"/>
            <p:cNvPicPr>
              <a:picLocks noChangeAspect="1" noChangeArrowheads="1"/>
            </p:cNvPicPr>
            <p:nvPr userDrawn="1"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234" y="3984"/>
              <a:ext cx="1041" cy="338"/>
            </a:xfrm>
            <a:prstGeom prst="rect">
              <a:avLst/>
            </a:prstGeom>
            <a:solidFill>
              <a:schemeClr val="tx2"/>
            </a:solidFill>
          </p:spPr>
        </p:pic>
      </p:grpSp>
      <p:pic>
        <p:nvPicPr>
          <p:cNvPr id="40982" name="Picture 22" descr="hc_DividerBG_blue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white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0977" name="Picture 17" descr="hc_Divider_TransLogo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black">
          <a:xfrm>
            <a:off x="384175" y="6324600"/>
            <a:ext cx="1630363" cy="361950"/>
          </a:xfrm>
          <a:prstGeom prst="rect">
            <a:avLst/>
          </a:prstGeom>
          <a:noFill/>
        </p:spPr>
      </p:pic>
      <p:sp>
        <p:nvSpPr>
          <p:cNvPr id="4096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898525" y="512763"/>
            <a:ext cx="738822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/>
              <a:t>Click to edit Master title style</a:t>
            </a:r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8525" y="1528763"/>
            <a:ext cx="7388225" cy="457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18288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</a:p>
        </p:txBody>
      </p:sp>
      <p:sp>
        <p:nvSpPr>
          <p:cNvPr id="4096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84675" y="6394450"/>
            <a:ext cx="457200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900">
                <a:solidFill>
                  <a:schemeClr val="tx2"/>
                </a:solidFill>
                <a:ea typeface="ＭＳ Ｐゴシック" charset="-128"/>
              </a:defRPr>
            </a:lvl1pPr>
          </a:lstStyle>
          <a:p>
            <a:fld id="{F910F9A6-C4C5-4EE0-B8B8-DB28A4F96AEB}" type="slidenum">
              <a:rPr lang="en-US" altLang="ja-JP"/>
              <a:pPr/>
              <a:t>‹#›</a:t>
            </a:fld>
            <a:endParaRPr lang="en-US" altLang="ja-JP"/>
          </a:p>
        </p:txBody>
      </p:sp>
      <p:sp>
        <p:nvSpPr>
          <p:cNvPr id="40980" name="Rectangle 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27250" y="6394450"/>
            <a:ext cx="5172075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900">
                <a:ea typeface="ＭＳ Ｐゴシック" charset="-128"/>
              </a:defRPr>
            </a:lvl1pPr>
          </a:lstStyle>
          <a:p>
            <a:endParaRPr lang="en-US" altLang="ja-JP"/>
          </a:p>
        </p:txBody>
      </p:sp>
      <p:sp>
        <p:nvSpPr>
          <p:cNvPr id="40986" name="Line 26"/>
          <p:cNvSpPr>
            <a:spLocks noChangeShapeType="1"/>
          </p:cNvSpPr>
          <p:nvPr/>
        </p:nvSpPr>
        <p:spPr bwMode="auto">
          <a:xfrm>
            <a:off x="898525" y="1368425"/>
            <a:ext cx="7388225" cy="0"/>
          </a:xfrm>
          <a:prstGeom prst="line">
            <a:avLst/>
          </a:prstGeom>
          <a:noFill/>
          <a:ln w="2413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40993" name="Text Box 33"/>
          <p:cNvSpPr txBox="1">
            <a:spLocks noChangeArrowheads="1"/>
          </p:cNvSpPr>
          <p:nvPr/>
        </p:nvSpPr>
        <p:spPr bwMode="auto">
          <a:xfrm rot="16200000">
            <a:off x="-682625" y="5664201"/>
            <a:ext cx="1646237" cy="1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82880" bIns="0">
            <a:spAutoFit/>
          </a:bodyPr>
          <a:lstStyle/>
          <a:p>
            <a:r>
              <a:rPr lang="en-US" altLang="ja-JP" sz="700">
                <a:ea typeface="ＭＳ Ｐゴシック" charset="-128"/>
              </a:rPr>
              <a:t>©2009 Thomson Reuters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2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hf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9pPr>
    </p:titleStyle>
    <p:bodyStyle>
      <a:lvl1pPr marL="228600" indent="-228600" algn="l" rtl="0" fontAlgn="base">
        <a:spcBef>
          <a:spcPct val="5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285750" algn="l" rtl="0" fontAlgn="base">
        <a:spcBef>
          <a:spcPct val="3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2pPr>
      <a:lvl3pPr marL="971550" indent="-228600" algn="l" rtl="0" fontAlgn="base">
        <a:spcBef>
          <a:spcPct val="25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314450" indent="-228600" algn="l" rtl="0" fontAlgn="base">
        <a:spcBef>
          <a:spcPct val="25000"/>
        </a:spcBef>
        <a:spcAft>
          <a:spcPct val="0"/>
        </a:spcAft>
        <a:buFont typeface="Arial" charset="0"/>
        <a:buChar char="–"/>
        <a:defRPr sz="1600">
          <a:solidFill>
            <a:schemeClr val="tx1"/>
          </a:solidFill>
          <a:latin typeface="+mn-lt"/>
        </a:defRPr>
      </a:lvl4pPr>
      <a:lvl5pPr marL="1600200" indent="-171450" algn="l" rtl="0" fontAlgn="base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5pPr>
      <a:lvl6pPr marL="2057400" indent="-171450" algn="l" rtl="0" fontAlgn="base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6pPr>
      <a:lvl7pPr marL="2514600" indent="-171450" algn="l" rtl="0" fontAlgn="base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7pPr>
      <a:lvl8pPr marL="2971800" indent="-171450" algn="l" rtl="0" fontAlgn="base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8pPr>
      <a:lvl9pPr marL="3429000" indent="-171450" algn="l" rtl="0" fontAlgn="base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blackWhite">
      <p:bgPr>
        <a:solidFill>
          <a:srgbClr val="BABA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24" name="Picture 16" descr="hc_DividerGraphBG_blue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ltGray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4217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24863" y="6400800"/>
            <a:ext cx="457200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900">
                <a:solidFill>
                  <a:schemeClr val="tx2"/>
                </a:solidFill>
                <a:ea typeface="ＭＳ Ｐゴシック" charset="-128"/>
              </a:defRPr>
            </a:lvl1pPr>
          </a:lstStyle>
          <a:p>
            <a:fld id="{94C629E3-0CA4-44B2-AB62-AB239DB782AF}" type="slidenum">
              <a:rPr lang="en-US" altLang="ja-JP"/>
              <a:pPr/>
              <a:t>‹#›</a:t>
            </a:fld>
            <a:endParaRPr lang="en-US" altLang="ja-JP"/>
          </a:p>
        </p:txBody>
      </p:sp>
      <p:sp>
        <p:nvSpPr>
          <p:cNvPr id="94221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5172075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900">
                <a:solidFill>
                  <a:schemeClr val="tx2"/>
                </a:solidFill>
                <a:ea typeface="ＭＳ Ｐゴシック" charset="-128"/>
              </a:defRPr>
            </a:lvl1pPr>
          </a:lstStyle>
          <a:p>
            <a:endParaRPr lang="en-US" altLang="ja-JP"/>
          </a:p>
        </p:txBody>
      </p:sp>
      <p:sp>
        <p:nvSpPr>
          <p:cNvPr id="94225" name="Rectangle 17"/>
          <p:cNvSpPr>
            <a:spLocks noGrp="1" noChangeArrowheads="1"/>
          </p:cNvSpPr>
          <p:nvPr>
            <p:ph type="title"/>
          </p:nvPr>
        </p:nvSpPr>
        <p:spPr bwMode="auto">
          <a:xfrm>
            <a:off x="898525" y="519113"/>
            <a:ext cx="7388225" cy="79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/>
              <a:t>Click to edit Master title style</a:t>
            </a:r>
          </a:p>
        </p:txBody>
      </p:sp>
      <p:sp>
        <p:nvSpPr>
          <p:cNvPr id="94226" name="Rectangle 18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8525" y="1528763"/>
            <a:ext cx="7388225" cy="457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18288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</a:p>
        </p:txBody>
      </p:sp>
      <p:sp>
        <p:nvSpPr>
          <p:cNvPr id="94227" name="Line 19"/>
          <p:cNvSpPr>
            <a:spLocks noChangeShapeType="1"/>
          </p:cNvSpPr>
          <p:nvPr/>
        </p:nvSpPr>
        <p:spPr bwMode="auto">
          <a:xfrm>
            <a:off x="898525" y="1368425"/>
            <a:ext cx="7388225" cy="0"/>
          </a:xfrm>
          <a:prstGeom prst="line">
            <a:avLst/>
          </a:prstGeom>
          <a:noFill/>
          <a:ln w="2413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8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hf hdr="0" ftr="0" dt="0"/>
  <p:txStyles>
    <p:titleStyle>
      <a:lvl1pPr algn="l" rtl="0" fontAlgn="base">
        <a:lnSpc>
          <a:spcPts val="2600"/>
        </a:lnSpc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lnSpc>
          <a:spcPts val="2600"/>
        </a:lnSpc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</a:defRPr>
      </a:lvl2pPr>
      <a:lvl3pPr algn="l" rtl="0" fontAlgn="base">
        <a:lnSpc>
          <a:spcPts val="2600"/>
        </a:lnSpc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</a:defRPr>
      </a:lvl3pPr>
      <a:lvl4pPr algn="l" rtl="0" fontAlgn="base">
        <a:lnSpc>
          <a:spcPts val="2600"/>
        </a:lnSpc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</a:defRPr>
      </a:lvl4pPr>
      <a:lvl5pPr algn="l" rtl="0" fontAlgn="base">
        <a:lnSpc>
          <a:spcPts val="2600"/>
        </a:lnSpc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</a:defRPr>
      </a:lvl5pPr>
      <a:lvl6pPr marL="457200" algn="l" rtl="0" fontAlgn="base">
        <a:lnSpc>
          <a:spcPts val="2600"/>
        </a:lnSpc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</a:defRPr>
      </a:lvl6pPr>
      <a:lvl7pPr marL="914400" algn="l" rtl="0" fontAlgn="base">
        <a:lnSpc>
          <a:spcPts val="2600"/>
        </a:lnSpc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</a:defRPr>
      </a:lvl7pPr>
      <a:lvl8pPr marL="1371600" algn="l" rtl="0" fontAlgn="base">
        <a:lnSpc>
          <a:spcPts val="2600"/>
        </a:lnSpc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</a:defRPr>
      </a:lvl8pPr>
      <a:lvl9pPr marL="1828800" algn="l" rtl="0" fontAlgn="base">
        <a:lnSpc>
          <a:spcPts val="2600"/>
        </a:lnSpc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</a:defRPr>
      </a:lvl9pPr>
    </p:titleStyle>
    <p:bodyStyle>
      <a:lvl1pPr marL="228600" indent="-228600" algn="l" rtl="0" fontAlgn="base">
        <a:spcBef>
          <a:spcPct val="5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285750" algn="l" rtl="0" fontAlgn="base">
        <a:spcBef>
          <a:spcPct val="3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2pPr>
      <a:lvl3pPr marL="971550" indent="-228600" algn="l" rtl="0" fontAlgn="base">
        <a:spcBef>
          <a:spcPct val="25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257300" indent="-1714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1600">
          <a:solidFill>
            <a:schemeClr val="tx1"/>
          </a:solidFill>
          <a:latin typeface="+mn-lt"/>
        </a:defRPr>
      </a:lvl4pPr>
      <a:lvl5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1400">
          <a:solidFill>
            <a:schemeClr val="tx1"/>
          </a:solidFill>
          <a:latin typeface="+mn-lt"/>
        </a:defRPr>
      </a:lvl5pPr>
      <a:lvl6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1400">
          <a:solidFill>
            <a:schemeClr val="tx1"/>
          </a:solidFill>
          <a:latin typeface="+mn-lt"/>
        </a:defRPr>
      </a:lvl6pPr>
      <a:lvl7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1400">
          <a:solidFill>
            <a:schemeClr val="tx1"/>
          </a:solidFill>
          <a:latin typeface="+mn-lt"/>
        </a:defRPr>
      </a:lvl7pPr>
      <a:lvl8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1400">
          <a:solidFill>
            <a:schemeClr val="tx1"/>
          </a:solidFill>
          <a:latin typeface="+mn-lt"/>
        </a:defRPr>
      </a:lvl8pPr>
      <a:lvl9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1400">
          <a:solidFill>
            <a:schemeClr val="tx1"/>
          </a:solidFill>
          <a:latin typeface="+mn-lt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blackWhite">
      <p:bgPr>
        <a:solidFill>
          <a:srgbClr val="BABA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6162" name="Group 2"/>
          <p:cNvGrpSpPr>
            <a:grpSpLocks/>
          </p:cNvGrpSpPr>
          <p:nvPr/>
        </p:nvGrpSpPr>
        <p:grpSpPr bwMode="auto">
          <a:xfrm>
            <a:off x="0" y="0"/>
            <a:ext cx="9144000" cy="6861175"/>
            <a:chOff x="0" y="0"/>
            <a:chExt cx="5760" cy="4322"/>
          </a:xfrm>
        </p:grpSpPr>
        <p:sp>
          <p:nvSpPr>
            <p:cNvPr id="476163" name="Rectangle 3"/>
            <p:cNvSpPr>
              <a:spLocks noChangeArrowheads="1"/>
            </p:cNvSpPr>
            <p:nvPr userDrawn="1"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pic>
          <p:nvPicPr>
            <p:cNvPr id="476164" name="Picture 4" descr="TR_SlideLogo_BW600"/>
            <p:cNvPicPr>
              <a:picLocks noChangeAspect="1" noChangeArrowheads="1"/>
            </p:cNvPicPr>
            <p:nvPr userDrawn="1"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234" y="3984"/>
              <a:ext cx="1041" cy="338"/>
            </a:xfrm>
            <a:prstGeom prst="rect">
              <a:avLst/>
            </a:prstGeom>
            <a:solidFill>
              <a:schemeClr val="tx2"/>
            </a:solidFill>
          </p:spPr>
        </p:pic>
      </p:grpSp>
      <p:pic>
        <p:nvPicPr>
          <p:cNvPr id="476165" name="Picture 5" descr="hc_DividerBG_purple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white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76166" name="Picture 6" descr="hc_Divider_TransLogo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black">
          <a:xfrm>
            <a:off x="384175" y="6324600"/>
            <a:ext cx="1630363" cy="361950"/>
          </a:xfrm>
          <a:prstGeom prst="rect">
            <a:avLst/>
          </a:prstGeom>
          <a:noFill/>
        </p:spPr>
      </p:pic>
      <p:sp>
        <p:nvSpPr>
          <p:cNvPr id="476169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18000" y="6394450"/>
            <a:ext cx="457200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900">
                <a:solidFill>
                  <a:schemeClr val="tx2"/>
                </a:solidFill>
                <a:ea typeface="ＭＳ Ｐゴシック" charset="-128"/>
              </a:defRPr>
            </a:lvl1pPr>
          </a:lstStyle>
          <a:p>
            <a:fld id="{C7010F7F-BD41-43EB-8C61-327DD10E2F11}" type="slidenum">
              <a:rPr lang="en-US" altLang="ja-JP"/>
              <a:pPr/>
              <a:t>‹#›</a:t>
            </a:fld>
            <a:endParaRPr lang="en-US" altLang="ja-JP"/>
          </a:p>
        </p:txBody>
      </p:sp>
      <p:sp>
        <p:nvSpPr>
          <p:cNvPr id="476171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051050" y="6394450"/>
            <a:ext cx="5172075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900">
                <a:ea typeface="ＭＳ Ｐゴシック" charset="-128"/>
              </a:defRPr>
            </a:lvl1pPr>
          </a:lstStyle>
          <a:p>
            <a:endParaRPr lang="en-US" altLang="ja-JP"/>
          </a:p>
        </p:txBody>
      </p:sp>
      <p:sp>
        <p:nvSpPr>
          <p:cNvPr id="476173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898525" y="519113"/>
            <a:ext cx="7388225" cy="811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/>
              <a:t>Click to edit Master title style</a:t>
            </a:r>
          </a:p>
        </p:txBody>
      </p:sp>
      <p:sp>
        <p:nvSpPr>
          <p:cNvPr id="476174" name="Rectangle 14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8525" y="1528763"/>
            <a:ext cx="7388225" cy="457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18288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</a:p>
        </p:txBody>
      </p:sp>
      <p:sp>
        <p:nvSpPr>
          <p:cNvPr id="476175" name="Line 15"/>
          <p:cNvSpPr>
            <a:spLocks noChangeShapeType="1"/>
          </p:cNvSpPr>
          <p:nvPr/>
        </p:nvSpPr>
        <p:spPr bwMode="auto">
          <a:xfrm>
            <a:off x="898525" y="1368425"/>
            <a:ext cx="7388225" cy="0"/>
          </a:xfrm>
          <a:prstGeom prst="line">
            <a:avLst/>
          </a:prstGeom>
          <a:noFill/>
          <a:ln w="2413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476179" name="Text Box 19"/>
          <p:cNvSpPr txBox="1">
            <a:spLocks noChangeArrowheads="1"/>
          </p:cNvSpPr>
          <p:nvPr/>
        </p:nvSpPr>
        <p:spPr bwMode="auto">
          <a:xfrm rot="16200000">
            <a:off x="-684212" y="5665787"/>
            <a:ext cx="1646238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82880" bIns="0">
            <a:spAutoFit/>
          </a:bodyPr>
          <a:lstStyle/>
          <a:p>
            <a:r>
              <a:rPr lang="en-US" altLang="ja-JP" sz="700">
                <a:ea typeface="ＭＳ Ｐゴシック" charset="-128"/>
              </a:rPr>
              <a:t>©2009 Thomson Reuters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hf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9pPr>
    </p:titleStyle>
    <p:bodyStyle>
      <a:lvl1pPr marL="228600" indent="-228600" algn="l" defTabSz="800100" rtl="0" fontAlgn="base">
        <a:spcBef>
          <a:spcPct val="5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285750" algn="l" defTabSz="800100" rtl="0" fontAlgn="base">
        <a:spcBef>
          <a:spcPct val="3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2pPr>
      <a:lvl3pPr marL="971550" indent="-228600" algn="l" defTabSz="800100" rtl="0" fontAlgn="base">
        <a:spcBef>
          <a:spcPct val="25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314450" indent="-228600" algn="l" defTabSz="800100" rtl="0" fontAlgn="base">
        <a:spcBef>
          <a:spcPct val="25000"/>
        </a:spcBef>
        <a:spcAft>
          <a:spcPct val="0"/>
        </a:spcAft>
        <a:buFont typeface="Arial" charset="0"/>
        <a:buChar char="–"/>
        <a:defRPr sz="1600">
          <a:solidFill>
            <a:schemeClr val="tx1"/>
          </a:solidFill>
          <a:latin typeface="+mn-lt"/>
        </a:defRPr>
      </a:lvl4pPr>
      <a:lvl5pPr marL="1600200" indent="-171450" algn="l" defTabSz="800100" rtl="0" fontAlgn="base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5pPr>
      <a:lvl6pPr marL="2057400" indent="-171450" algn="l" defTabSz="800100" rtl="0" fontAlgn="base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6pPr>
      <a:lvl7pPr marL="2514600" indent="-171450" algn="l" defTabSz="800100" rtl="0" fontAlgn="base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7pPr>
      <a:lvl8pPr marL="2971800" indent="-171450" algn="l" defTabSz="800100" rtl="0" fontAlgn="base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8pPr>
      <a:lvl9pPr marL="3429000" indent="-171450" algn="l" defTabSz="800100" rtl="0" fontAlgn="base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blackWhite">
      <p:bgPr>
        <a:solidFill>
          <a:srgbClr val="BABA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8210" name="Group 2"/>
          <p:cNvGrpSpPr>
            <a:grpSpLocks/>
          </p:cNvGrpSpPr>
          <p:nvPr/>
        </p:nvGrpSpPr>
        <p:grpSpPr bwMode="auto">
          <a:xfrm>
            <a:off x="0" y="0"/>
            <a:ext cx="9144000" cy="6861175"/>
            <a:chOff x="0" y="0"/>
            <a:chExt cx="5760" cy="4322"/>
          </a:xfrm>
        </p:grpSpPr>
        <p:sp>
          <p:nvSpPr>
            <p:cNvPr id="478211" name="Rectangle 3"/>
            <p:cNvSpPr>
              <a:spLocks noChangeArrowheads="1"/>
            </p:cNvSpPr>
            <p:nvPr userDrawn="1"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pic>
          <p:nvPicPr>
            <p:cNvPr id="478212" name="Picture 4" descr="TR_SlideLogo_BW600"/>
            <p:cNvPicPr>
              <a:picLocks noChangeAspect="1" noChangeArrowheads="1"/>
            </p:cNvPicPr>
            <p:nvPr userDrawn="1"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234" y="3984"/>
              <a:ext cx="1041" cy="338"/>
            </a:xfrm>
            <a:prstGeom prst="rect">
              <a:avLst/>
            </a:prstGeom>
            <a:solidFill>
              <a:schemeClr val="tx2"/>
            </a:solidFill>
          </p:spPr>
        </p:pic>
      </p:grpSp>
      <p:pic>
        <p:nvPicPr>
          <p:cNvPr id="478213" name="Picture 5" descr="hc_DividerGraphBG_purple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ltGray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78216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24863" y="6400800"/>
            <a:ext cx="457200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900">
                <a:solidFill>
                  <a:schemeClr val="tx2"/>
                </a:solidFill>
                <a:ea typeface="ＭＳ Ｐゴシック" charset="-128"/>
              </a:defRPr>
            </a:lvl1pPr>
          </a:lstStyle>
          <a:p>
            <a:fld id="{688460AE-EB97-4786-B5B6-A90224051D99}" type="slidenum">
              <a:rPr lang="en-US" altLang="ja-JP"/>
              <a:pPr/>
              <a:t>‹#›</a:t>
            </a:fld>
            <a:endParaRPr lang="en-US" altLang="ja-JP"/>
          </a:p>
        </p:txBody>
      </p:sp>
      <p:sp>
        <p:nvSpPr>
          <p:cNvPr id="478218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5172075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900">
                <a:solidFill>
                  <a:schemeClr val="tx2"/>
                </a:solidFill>
                <a:ea typeface="ＭＳ Ｐゴシック" charset="-128"/>
              </a:defRPr>
            </a:lvl1pPr>
          </a:lstStyle>
          <a:p>
            <a:endParaRPr lang="en-US" altLang="ja-JP"/>
          </a:p>
        </p:txBody>
      </p:sp>
      <p:sp>
        <p:nvSpPr>
          <p:cNvPr id="478219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898525" y="519113"/>
            <a:ext cx="7388225" cy="804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/>
              <a:t>Click to edit Master title style</a:t>
            </a:r>
          </a:p>
        </p:txBody>
      </p:sp>
      <p:sp>
        <p:nvSpPr>
          <p:cNvPr id="478220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8525" y="1528763"/>
            <a:ext cx="7388225" cy="457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18288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</a:p>
        </p:txBody>
      </p:sp>
      <p:sp>
        <p:nvSpPr>
          <p:cNvPr id="478221" name="Line 13"/>
          <p:cNvSpPr>
            <a:spLocks noChangeShapeType="1"/>
          </p:cNvSpPr>
          <p:nvPr/>
        </p:nvSpPr>
        <p:spPr bwMode="auto">
          <a:xfrm>
            <a:off x="355600" y="1368425"/>
            <a:ext cx="8410575" cy="0"/>
          </a:xfrm>
          <a:prstGeom prst="line">
            <a:avLst/>
          </a:prstGeom>
          <a:noFill/>
          <a:ln w="2413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2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hf hdr="0" ftr="0" dt="0"/>
  <p:txStyles>
    <p:titleStyle>
      <a:lvl1pPr algn="l" rtl="0" fontAlgn="base">
        <a:lnSpc>
          <a:spcPts val="2600"/>
        </a:lnSpc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lnSpc>
          <a:spcPts val="2600"/>
        </a:lnSpc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</a:defRPr>
      </a:lvl2pPr>
      <a:lvl3pPr algn="l" rtl="0" fontAlgn="base">
        <a:lnSpc>
          <a:spcPts val="2600"/>
        </a:lnSpc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</a:defRPr>
      </a:lvl3pPr>
      <a:lvl4pPr algn="l" rtl="0" fontAlgn="base">
        <a:lnSpc>
          <a:spcPts val="2600"/>
        </a:lnSpc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</a:defRPr>
      </a:lvl4pPr>
      <a:lvl5pPr algn="l" rtl="0" fontAlgn="base">
        <a:lnSpc>
          <a:spcPts val="2600"/>
        </a:lnSpc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</a:defRPr>
      </a:lvl5pPr>
      <a:lvl6pPr marL="457200" algn="l" rtl="0" fontAlgn="base">
        <a:lnSpc>
          <a:spcPts val="2600"/>
        </a:lnSpc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</a:defRPr>
      </a:lvl6pPr>
      <a:lvl7pPr marL="914400" algn="l" rtl="0" fontAlgn="base">
        <a:lnSpc>
          <a:spcPts val="2600"/>
        </a:lnSpc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</a:defRPr>
      </a:lvl7pPr>
      <a:lvl8pPr marL="1371600" algn="l" rtl="0" fontAlgn="base">
        <a:lnSpc>
          <a:spcPts val="2600"/>
        </a:lnSpc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</a:defRPr>
      </a:lvl8pPr>
      <a:lvl9pPr marL="1828800" algn="l" rtl="0" fontAlgn="base">
        <a:lnSpc>
          <a:spcPts val="2600"/>
        </a:lnSpc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</a:defRPr>
      </a:lvl9pPr>
    </p:titleStyle>
    <p:bodyStyle>
      <a:lvl1pPr marL="228600" indent="-228600" algn="l" rtl="0" fontAlgn="base">
        <a:spcBef>
          <a:spcPct val="5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71500" indent="-228600" algn="l" rtl="0" fontAlgn="base">
        <a:spcBef>
          <a:spcPct val="3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2pPr>
      <a:lvl3pPr marL="857250" indent="-171450" algn="l" rtl="0" fontAlgn="base">
        <a:spcBef>
          <a:spcPct val="25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143000" indent="-1714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1600">
          <a:solidFill>
            <a:schemeClr val="tx1"/>
          </a:solidFill>
          <a:latin typeface="+mn-lt"/>
        </a:defRPr>
      </a:lvl4pPr>
      <a:lvl5pPr marL="1485900" indent="-228600" algn="l" rtl="0" fontAlgn="base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5pPr>
      <a:lvl6pPr marL="1943100" indent="-228600" algn="l" rtl="0" fontAlgn="base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6pPr>
      <a:lvl7pPr marL="2400300" indent="-228600" algn="l" rtl="0" fontAlgn="base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7pPr>
      <a:lvl8pPr marL="2857500" indent="-228600" algn="l" rtl="0" fontAlgn="base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8pPr>
      <a:lvl9pPr marL="3314700" indent="-228600" algn="l" rtl="0" fontAlgn="base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blackWhite">
      <p:bgPr>
        <a:solidFill>
          <a:srgbClr val="BABA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0258" name="Group 2"/>
          <p:cNvGrpSpPr>
            <a:grpSpLocks/>
          </p:cNvGrpSpPr>
          <p:nvPr/>
        </p:nvGrpSpPr>
        <p:grpSpPr bwMode="auto">
          <a:xfrm>
            <a:off x="0" y="0"/>
            <a:ext cx="9144000" cy="6861175"/>
            <a:chOff x="0" y="0"/>
            <a:chExt cx="5760" cy="4322"/>
          </a:xfrm>
        </p:grpSpPr>
        <p:sp>
          <p:nvSpPr>
            <p:cNvPr id="480259" name="Rectangle 3"/>
            <p:cNvSpPr>
              <a:spLocks noChangeArrowheads="1"/>
            </p:cNvSpPr>
            <p:nvPr userDrawn="1"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pic>
          <p:nvPicPr>
            <p:cNvPr id="480260" name="Picture 4" descr="TR_SlideLogo_BW600"/>
            <p:cNvPicPr>
              <a:picLocks noChangeAspect="1" noChangeArrowheads="1"/>
            </p:cNvPicPr>
            <p:nvPr userDrawn="1"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234" y="3984"/>
              <a:ext cx="1041" cy="338"/>
            </a:xfrm>
            <a:prstGeom prst="rect">
              <a:avLst/>
            </a:prstGeom>
            <a:solidFill>
              <a:schemeClr val="tx2"/>
            </a:solidFill>
          </p:spPr>
        </p:pic>
      </p:grpSp>
      <p:pic>
        <p:nvPicPr>
          <p:cNvPr id="480268" name="Picture 12" descr="hc_DividerBG_Wgrey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white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80265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84675" y="6394450"/>
            <a:ext cx="457200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900">
                <a:solidFill>
                  <a:schemeClr val="tx2"/>
                </a:solidFill>
                <a:ea typeface="ＭＳ Ｐゴシック" charset="-128"/>
              </a:defRPr>
            </a:lvl1pPr>
          </a:lstStyle>
          <a:p>
            <a:fld id="{55CCB5A1-CE86-4AA8-AF1D-2A0FB022E493}" type="slidenum">
              <a:rPr lang="en-US" altLang="ja-JP"/>
              <a:pPr/>
              <a:t>‹#›</a:t>
            </a:fld>
            <a:endParaRPr lang="en-US" altLang="ja-JP"/>
          </a:p>
        </p:txBody>
      </p:sp>
      <p:sp>
        <p:nvSpPr>
          <p:cNvPr id="480270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898525" y="519113"/>
            <a:ext cx="7388225" cy="81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/>
              <a:t>Click to edit Master title style</a:t>
            </a:r>
          </a:p>
        </p:txBody>
      </p:sp>
      <p:sp>
        <p:nvSpPr>
          <p:cNvPr id="48027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8525" y="1528763"/>
            <a:ext cx="7388225" cy="45704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18288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</a:p>
        </p:txBody>
      </p:sp>
      <p:sp>
        <p:nvSpPr>
          <p:cNvPr id="480272" name="Line 16"/>
          <p:cNvSpPr>
            <a:spLocks noChangeShapeType="1"/>
          </p:cNvSpPr>
          <p:nvPr/>
        </p:nvSpPr>
        <p:spPr bwMode="auto">
          <a:xfrm flipV="1">
            <a:off x="898525" y="1368425"/>
            <a:ext cx="7388225" cy="3175"/>
          </a:xfrm>
          <a:prstGeom prst="line">
            <a:avLst/>
          </a:prstGeom>
          <a:noFill/>
          <a:ln w="2413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pic>
        <p:nvPicPr>
          <p:cNvPr id="480262" name="Picture 6" descr="hc_Divider_TransLogo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black">
          <a:xfrm>
            <a:off x="384175" y="6324600"/>
            <a:ext cx="1630363" cy="361950"/>
          </a:xfrm>
          <a:prstGeom prst="rect">
            <a:avLst/>
          </a:prstGeom>
          <a:noFill/>
        </p:spPr>
      </p:pic>
      <p:sp>
        <p:nvSpPr>
          <p:cNvPr id="480279" name="Rectangle 2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30425" y="6397625"/>
            <a:ext cx="5172075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900">
                <a:ea typeface="ＭＳ Ｐゴシック" charset="-128"/>
              </a:defRPr>
            </a:lvl1pPr>
          </a:lstStyle>
          <a:p>
            <a:endParaRPr lang="en-US" altLang="ja-JP"/>
          </a:p>
        </p:txBody>
      </p:sp>
      <p:sp>
        <p:nvSpPr>
          <p:cNvPr id="480283" name="Text Box 27"/>
          <p:cNvSpPr txBox="1">
            <a:spLocks noChangeArrowheads="1"/>
          </p:cNvSpPr>
          <p:nvPr/>
        </p:nvSpPr>
        <p:spPr bwMode="auto">
          <a:xfrm rot="16200000">
            <a:off x="-684212" y="5665787"/>
            <a:ext cx="1646238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82880" bIns="0">
            <a:spAutoFit/>
          </a:bodyPr>
          <a:lstStyle/>
          <a:p>
            <a:r>
              <a:rPr lang="en-US" altLang="ja-JP" sz="700">
                <a:ea typeface="ＭＳ Ｐゴシック" charset="-128"/>
              </a:rPr>
              <a:t>©2009 Thomson Reuters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4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</p:sldLayoutIdLst>
  <p:hf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9pPr>
    </p:titleStyle>
    <p:bodyStyle>
      <a:lvl1pPr marL="228600" indent="-228600" algn="l" rtl="0" fontAlgn="base">
        <a:spcBef>
          <a:spcPct val="5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71500" indent="-228600" algn="l" rtl="0" fontAlgn="base">
        <a:spcBef>
          <a:spcPct val="3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2pPr>
      <a:lvl3pPr marL="857250" indent="-171450" algn="l" rtl="0" fontAlgn="base">
        <a:spcBef>
          <a:spcPct val="25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143000" indent="-1714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1600">
          <a:solidFill>
            <a:schemeClr val="tx1"/>
          </a:solidFill>
          <a:latin typeface="+mn-lt"/>
        </a:defRPr>
      </a:lvl4pPr>
      <a:lvl5pPr marL="1485900" indent="-228600" algn="l" rtl="0" fontAlgn="base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5pPr>
      <a:lvl6pPr marL="1943100" indent="-228600" algn="l" rtl="0" fontAlgn="base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6pPr>
      <a:lvl7pPr marL="2400300" indent="-228600" algn="l" rtl="0" fontAlgn="base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7pPr>
      <a:lvl8pPr marL="2857500" indent="-228600" algn="l" rtl="0" fontAlgn="base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8pPr>
      <a:lvl9pPr marL="3314700" indent="-228600" algn="l" rtl="0" fontAlgn="base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blackWhite">
      <p:bgPr>
        <a:solidFill>
          <a:srgbClr val="BABA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2306" name="Group 2"/>
          <p:cNvGrpSpPr>
            <a:grpSpLocks/>
          </p:cNvGrpSpPr>
          <p:nvPr/>
        </p:nvGrpSpPr>
        <p:grpSpPr bwMode="auto">
          <a:xfrm>
            <a:off x="0" y="0"/>
            <a:ext cx="9144000" cy="6861175"/>
            <a:chOff x="0" y="0"/>
            <a:chExt cx="5760" cy="4322"/>
          </a:xfrm>
        </p:grpSpPr>
        <p:sp>
          <p:nvSpPr>
            <p:cNvPr id="482307" name="Rectangle 3"/>
            <p:cNvSpPr>
              <a:spLocks noChangeArrowheads="1"/>
            </p:cNvSpPr>
            <p:nvPr userDrawn="1"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pic>
          <p:nvPicPr>
            <p:cNvPr id="482308" name="Picture 4" descr="TR_SlideLogo_BW600"/>
            <p:cNvPicPr>
              <a:picLocks noChangeAspect="1" noChangeArrowheads="1"/>
            </p:cNvPicPr>
            <p:nvPr userDrawn="1"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234" y="3984"/>
              <a:ext cx="1041" cy="338"/>
            </a:xfrm>
            <a:prstGeom prst="rect">
              <a:avLst/>
            </a:prstGeom>
            <a:solidFill>
              <a:schemeClr val="tx2"/>
            </a:solidFill>
          </p:spPr>
        </p:pic>
      </p:grpSp>
      <p:pic>
        <p:nvPicPr>
          <p:cNvPr id="482315" name="Picture 11" descr="hc_DividerGraphBG_Wgrey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ltGray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82312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24863" y="6400800"/>
            <a:ext cx="457200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900">
                <a:solidFill>
                  <a:schemeClr val="tx2"/>
                </a:solidFill>
                <a:ea typeface="ＭＳ Ｐゴシック" charset="-128"/>
              </a:defRPr>
            </a:lvl1pPr>
          </a:lstStyle>
          <a:p>
            <a:fld id="{346E6511-26B2-44D4-BC03-C4C70A27C742}" type="slidenum">
              <a:rPr lang="en-US" altLang="ja-JP"/>
              <a:pPr/>
              <a:t>‹#›</a:t>
            </a:fld>
            <a:endParaRPr lang="en-US" altLang="ja-JP"/>
          </a:p>
        </p:txBody>
      </p:sp>
      <p:sp>
        <p:nvSpPr>
          <p:cNvPr id="482316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898525" y="493713"/>
            <a:ext cx="738822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/>
              <a:t>Click to edit Master title style</a:t>
            </a:r>
          </a:p>
        </p:txBody>
      </p:sp>
      <p:sp>
        <p:nvSpPr>
          <p:cNvPr id="482317" name="Rectangle 1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8525" y="1528763"/>
            <a:ext cx="7388225" cy="45704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18288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</a:p>
        </p:txBody>
      </p:sp>
      <p:sp>
        <p:nvSpPr>
          <p:cNvPr id="482318" name="Line 14"/>
          <p:cNvSpPr>
            <a:spLocks noChangeShapeType="1"/>
          </p:cNvSpPr>
          <p:nvPr/>
        </p:nvSpPr>
        <p:spPr bwMode="auto">
          <a:xfrm>
            <a:off x="898525" y="1368425"/>
            <a:ext cx="7388225" cy="0"/>
          </a:xfrm>
          <a:prstGeom prst="line">
            <a:avLst/>
          </a:prstGeom>
          <a:noFill/>
          <a:ln w="2413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482319" name="Rectangle 1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94450"/>
            <a:ext cx="5172075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900">
                <a:ea typeface="ＭＳ Ｐゴシック" charset="-128"/>
              </a:defRPr>
            </a:lvl1pPr>
          </a:lstStyle>
          <a:p>
            <a:endParaRPr lang="en-US" altLang="ja-JP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6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</p:sldLayoutIdLst>
  <p:hf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</a:defRPr>
      </a:lvl9pPr>
    </p:titleStyle>
    <p:bodyStyle>
      <a:lvl1pPr marL="228600" indent="-228600" algn="l" rtl="0" fontAlgn="base">
        <a:spcBef>
          <a:spcPct val="5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71500" indent="-228600" algn="l" rtl="0" fontAlgn="base">
        <a:spcBef>
          <a:spcPct val="3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2pPr>
      <a:lvl3pPr marL="857250" indent="-171450" algn="l" rtl="0" fontAlgn="base">
        <a:spcBef>
          <a:spcPct val="25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143000" indent="-1714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1600">
          <a:solidFill>
            <a:schemeClr val="tx1"/>
          </a:solidFill>
          <a:latin typeface="+mn-lt"/>
        </a:defRPr>
      </a:lvl4pPr>
      <a:lvl5pPr marL="1485900" indent="-228600" algn="l" rtl="0" fontAlgn="base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5pPr>
      <a:lvl6pPr marL="1943100" indent="-228600" algn="l" rtl="0" fontAlgn="base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6pPr>
      <a:lvl7pPr marL="2400300" indent="-228600" algn="l" rtl="0" fontAlgn="base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7pPr>
      <a:lvl8pPr marL="2857500" indent="-228600" algn="l" rtl="0" fontAlgn="base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8pPr>
      <a:lvl9pPr marL="3314700" indent="-228600" algn="l" rtl="0" fontAlgn="base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blackWhite">
      <p:bgPr>
        <a:solidFill>
          <a:srgbClr val="BABA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4364" name="Picture 12" descr="hc_DividerBG_Cgrey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84358" name="Picture 6" descr="hc_Divider_TransLogo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black">
          <a:xfrm>
            <a:off x="384175" y="6324600"/>
            <a:ext cx="1630363" cy="361950"/>
          </a:xfrm>
          <a:prstGeom prst="rect">
            <a:avLst/>
          </a:prstGeom>
          <a:noFill/>
        </p:spPr>
      </p:pic>
      <p:sp>
        <p:nvSpPr>
          <p:cNvPr id="484361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425950" y="6394450"/>
            <a:ext cx="457200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900">
                <a:ea typeface="ＭＳ Ｐゴシック" charset="-128"/>
              </a:defRPr>
            </a:lvl1pPr>
          </a:lstStyle>
          <a:p>
            <a:fld id="{A971D16E-201A-4C9E-B133-4E75B638F023}" type="slidenum">
              <a:rPr lang="en-US" altLang="ja-JP"/>
              <a:pPr/>
              <a:t>‹#›</a:t>
            </a:fld>
            <a:endParaRPr lang="en-US" altLang="ja-JP"/>
          </a:p>
        </p:txBody>
      </p:sp>
      <p:sp>
        <p:nvSpPr>
          <p:cNvPr id="484363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92338" y="6394450"/>
            <a:ext cx="5172075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900">
                <a:ea typeface="ＭＳ Ｐゴシック" charset="-128"/>
              </a:defRPr>
            </a:lvl1pPr>
          </a:lstStyle>
          <a:p>
            <a:endParaRPr lang="en-US" altLang="ja-JP"/>
          </a:p>
        </p:txBody>
      </p:sp>
      <p:sp>
        <p:nvSpPr>
          <p:cNvPr id="484366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898525" y="487363"/>
            <a:ext cx="7388225" cy="842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/>
              <a:t>Click to edit Master title style</a:t>
            </a:r>
          </a:p>
        </p:txBody>
      </p:sp>
      <p:sp>
        <p:nvSpPr>
          <p:cNvPr id="484367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8525" y="1516063"/>
            <a:ext cx="7388225" cy="45704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18288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</a:p>
        </p:txBody>
      </p:sp>
      <p:sp>
        <p:nvSpPr>
          <p:cNvPr id="484368" name="Line 16"/>
          <p:cNvSpPr>
            <a:spLocks noChangeShapeType="1"/>
          </p:cNvSpPr>
          <p:nvPr/>
        </p:nvSpPr>
        <p:spPr bwMode="auto">
          <a:xfrm>
            <a:off x="898525" y="1368425"/>
            <a:ext cx="7388225" cy="0"/>
          </a:xfrm>
          <a:prstGeom prst="line">
            <a:avLst/>
          </a:prstGeom>
          <a:noFill/>
          <a:ln w="2413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484372" name="Text Box 20"/>
          <p:cNvSpPr txBox="1">
            <a:spLocks noChangeArrowheads="1"/>
          </p:cNvSpPr>
          <p:nvPr/>
        </p:nvSpPr>
        <p:spPr bwMode="auto">
          <a:xfrm rot="16200000">
            <a:off x="-684212" y="5665787"/>
            <a:ext cx="1646238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82880" bIns="0">
            <a:spAutoFit/>
          </a:bodyPr>
          <a:lstStyle/>
          <a:p>
            <a:r>
              <a:rPr lang="en-US" altLang="ja-JP" sz="700">
                <a:ea typeface="ＭＳ Ｐゴシック" charset="-128"/>
              </a:rPr>
              <a:t>©2009 Thomson Reuters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8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p:hf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</a:defRPr>
      </a:lvl9pPr>
    </p:titleStyle>
    <p:bodyStyle>
      <a:lvl1pPr marL="228600" indent="-228600" algn="l" rtl="0" fontAlgn="base">
        <a:spcBef>
          <a:spcPct val="5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71500" indent="-228600" algn="l" rtl="0" fontAlgn="base">
        <a:spcBef>
          <a:spcPct val="3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2pPr>
      <a:lvl3pPr marL="857250" indent="-171450" algn="l" rtl="0" fontAlgn="base">
        <a:spcBef>
          <a:spcPct val="25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143000" indent="-1714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1600">
          <a:solidFill>
            <a:schemeClr val="tx1"/>
          </a:solidFill>
          <a:latin typeface="+mn-lt"/>
        </a:defRPr>
      </a:lvl4pPr>
      <a:lvl5pPr marL="1485900" indent="-228600" algn="l" rtl="0" fontAlgn="base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5pPr>
      <a:lvl6pPr marL="1943100" indent="-228600" algn="l" rtl="0" fontAlgn="base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6pPr>
      <a:lvl7pPr marL="2400300" indent="-228600" algn="l" rtl="0" fontAlgn="base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7pPr>
      <a:lvl8pPr marL="2857500" indent="-228600" algn="l" rtl="0" fontAlgn="base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8pPr>
      <a:lvl9pPr marL="3314700" indent="-228600" algn="l" rtl="0" fontAlgn="base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hyperlink" Target="http://www.timeshighereducation.co.uk/story.asp?storycode=408881" TargetMode="External"/><Relationship Id="rId7" Type="http://schemas.openxmlformats.org/officeDocument/2006/relationships/hyperlink" Target="http://www.nap.edu/rdp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jpeg"/><Relationship Id="rId11" Type="http://schemas.openxmlformats.org/officeDocument/2006/relationships/image" Target="../media/image58.png"/><Relationship Id="rId5" Type="http://schemas.openxmlformats.org/officeDocument/2006/relationships/hyperlink" Target="http://www.nsf.gov/statistics/seind08/" TargetMode="External"/><Relationship Id="rId10" Type="http://schemas.openxmlformats.org/officeDocument/2006/relationships/image" Target="../media/image57.png"/><Relationship Id="rId4" Type="http://schemas.openxmlformats.org/officeDocument/2006/relationships/hyperlink" Target="http://www.arwu.org/" TargetMode="External"/><Relationship Id="rId9" Type="http://schemas.openxmlformats.org/officeDocument/2006/relationships/hyperlink" Target="http://cordis.europa.eu/indicators/third_report.htm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hyperlink" Target="mailto:pavel.kasyanov@thomsonreuters.com" TargetMode="External"/><Relationship Id="rId4" Type="http://schemas.openxmlformats.org/officeDocument/2006/relationships/image" Target="../media/image6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18" Type="http://schemas.openxmlformats.org/officeDocument/2006/relationships/image" Target="../media/image36.png"/><Relationship Id="rId3" Type="http://schemas.openxmlformats.org/officeDocument/2006/relationships/image" Target="../media/image21.gif"/><Relationship Id="rId7" Type="http://schemas.openxmlformats.org/officeDocument/2006/relationships/image" Target="../media/image25.png"/><Relationship Id="rId12" Type="http://schemas.openxmlformats.org/officeDocument/2006/relationships/image" Target="../media/image30.gif"/><Relationship Id="rId17" Type="http://schemas.openxmlformats.org/officeDocument/2006/relationships/image" Target="../media/image35.png"/><Relationship Id="rId2" Type="http://schemas.openxmlformats.org/officeDocument/2006/relationships/image" Target="../media/image20.gif"/><Relationship Id="rId16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5" Type="http://schemas.openxmlformats.org/officeDocument/2006/relationships/image" Target="../media/image33.jpeg"/><Relationship Id="rId10" Type="http://schemas.openxmlformats.org/officeDocument/2006/relationships/image" Target="../media/image28.png"/><Relationship Id="rId19" Type="http://schemas.openxmlformats.org/officeDocument/2006/relationships/image" Target="../media/image37.gif"/><Relationship Id="rId4" Type="http://schemas.openxmlformats.org/officeDocument/2006/relationships/image" Target="../media/image22.png"/><Relationship Id="rId9" Type="http://schemas.openxmlformats.org/officeDocument/2006/relationships/image" Target="../media/image27.png"/><Relationship Id="rId14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61950" y="3702368"/>
            <a:ext cx="8382000" cy="819150"/>
          </a:xfrm>
        </p:spPr>
        <p:txBody>
          <a:bodyPr/>
          <a:lstStyle/>
          <a:p>
            <a:pPr eaLnBrk="1" hangingPunct="1"/>
            <a:r>
              <a:rPr lang="ru-RU" altLang="ja-JP" sz="2800" dirty="0" smtClean="0">
                <a:ea typeface="ＭＳ Ｐゴシック" charset="-128"/>
              </a:rPr>
              <a:t>ПРИМЕНЕНИЕ ПОКАЗАТЕЛЕЙ ЦИТИРОВАНИЯ ПРИ ПРОВЕДЕНИИ НАУЧНЫХ ИССЛЕДОВАНИЙ И ОЦЕНКЕ ИХ РЕЗУЛЬТАТОВ</a:t>
            </a:r>
            <a:endParaRPr lang="en-US" altLang="ja-JP" sz="2800" dirty="0" smtClean="0">
              <a:ea typeface="ＭＳ Ｐゴシック" charset="-128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5374" y="4954397"/>
            <a:ext cx="8382000" cy="1279525"/>
          </a:xfrm>
        </p:spPr>
        <p:txBody>
          <a:bodyPr/>
          <a:lstStyle/>
          <a:p>
            <a:pPr eaLnBrk="1" hangingPunct="1"/>
            <a:r>
              <a:rPr lang="ru-RU" altLang="ja-JP" sz="1200" dirty="0" smtClean="0">
                <a:ea typeface="ＭＳ Ｐゴシック" charset="-128"/>
              </a:rPr>
              <a:t>ПАВЕЛ КАСЬЯНОВ</a:t>
            </a:r>
          </a:p>
          <a:p>
            <a:pPr eaLnBrk="1" hangingPunct="1"/>
            <a:r>
              <a:rPr lang="ru-RU" altLang="ja-JP" sz="1200" dirty="0" smtClean="0">
                <a:ea typeface="ＭＳ Ｐゴシック" charset="-128"/>
              </a:rPr>
              <a:t>РЕГИОНАЛЬНЫЙ ПРЕДСТАВИТЕЛЬ</a:t>
            </a:r>
          </a:p>
          <a:p>
            <a:pPr eaLnBrk="1" hangingPunct="1"/>
            <a:endParaRPr lang="ru-RU" altLang="ja-JP" sz="1200" dirty="0" smtClean="0">
              <a:ea typeface="ＭＳ Ｐゴシック" charset="-128"/>
            </a:endParaRPr>
          </a:p>
          <a:p>
            <a:pPr eaLnBrk="1" hangingPunct="1"/>
            <a:r>
              <a:rPr lang="en-US" altLang="ja-JP" sz="1200" dirty="0" smtClean="0">
                <a:ea typeface="ＭＳ Ｐゴシック" charset="-128"/>
              </a:rPr>
              <a:t>14</a:t>
            </a:r>
            <a:r>
              <a:rPr lang="ru-RU" altLang="ja-JP" sz="1200" dirty="0" smtClean="0">
                <a:ea typeface="ＭＳ Ｐゴシック" charset="-128"/>
              </a:rPr>
              <a:t>е </a:t>
            </a:r>
            <a:r>
              <a:rPr lang="ru-RU" altLang="ja-JP" sz="1200" dirty="0" smtClean="0">
                <a:ea typeface="ＭＳ Ｐゴシック" charset="-128"/>
              </a:rPr>
              <a:t>СЕНТЯБРЯ </a:t>
            </a:r>
            <a:r>
              <a:rPr lang="ru-RU" altLang="ja-JP" sz="1200" dirty="0" smtClean="0">
                <a:ea typeface="ＭＳ Ｐゴシック" charset="-128"/>
              </a:rPr>
              <a:t>2012 </a:t>
            </a:r>
            <a:r>
              <a:rPr lang="ru-RU" altLang="ja-JP" sz="1200" dirty="0" smtClean="0">
                <a:ea typeface="ＭＳ Ｐゴシック" charset="-128"/>
              </a:rPr>
              <a:t>г.</a:t>
            </a:r>
            <a:endParaRPr lang="en-US" altLang="ja-JP" sz="1200" dirty="0" smtClean="0">
              <a:ea typeface="ＭＳ Ｐゴシック" charset="-12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5073" y="5684526"/>
            <a:ext cx="3706368" cy="1027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НИЯУ МИФИ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0A4A206-0EF5-4F11-B60A-FB1577D018E9}" type="slidenum">
              <a:rPr lang="en-US" altLang="ja-JP" smtClean="0"/>
              <a:pPr/>
              <a:t>10</a:t>
            </a:fld>
            <a:endParaRPr lang="en-US" altLang="ja-JP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844" y="1553717"/>
            <a:ext cx="8482012" cy="33781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ight Arrow 5"/>
          <p:cNvSpPr/>
          <p:nvPr/>
        </p:nvSpPr>
        <p:spPr bwMode="auto">
          <a:xfrm>
            <a:off x="1804416" y="2218944"/>
            <a:ext cx="1392936" cy="731520"/>
          </a:xfrm>
          <a:prstGeom prst="rightArrow">
            <a:avLst/>
          </a:prstGeom>
          <a:solidFill>
            <a:schemeClr val="tx2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18288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Оформлена подписка на </a:t>
            </a:r>
            <a:r>
              <a:rPr kumimoji="0" lang="en-US" sz="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Web of Science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95783" y="5183188"/>
            <a:ext cx="8640953" cy="1107884"/>
          </a:xfrm>
        </p:spPr>
        <p:txBody>
          <a:bodyPr/>
          <a:lstStyle/>
          <a:p>
            <a:r>
              <a:rPr lang="ru-RU" sz="2000" dirty="0" smtClean="0"/>
              <a:t>Университет №3 в России по индексу Хирша (89)</a:t>
            </a:r>
          </a:p>
          <a:p>
            <a:r>
              <a:rPr lang="ru-RU" sz="2000" dirty="0" smtClean="0"/>
              <a:t>Университет №1 в России по среднему цитированию одной статьи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НИУ ИТМО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0A4A206-0EF5-4F11-B60A-FB1577D018E9}" type="slidenum">
              <a:rPr lang="en-US" altLang="ja-JP" smtClean="0"/>
              <a:pPr/>
              <a:t>11</a:t>
            </a:fld>
            <a:endParaRPr lang="en-US" altLang="ja-JP"/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9958" y="1621536"/>
            <a:ext cx="8349817" cy="31943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СИБИРСКИЙ ФЕДЕРАЛЬНЫЙ УНИВЕРСИТЕТ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0A4A206-0EF5-4F11-B60A-FB1577D018E9}" type="slidenum">
              <a:rPr lang="en-US" altLang="ja-JP" smtClean="0"/>
              <a:pPr/>
              <a:t>12</a:t>
            </a:fld>
            <a:endParaRPr lang="en-US" altLang="ja-JP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2618" y="1628966"/>
            <a:ext cx="8296518" cy="32356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ight Arrow 5"/>
          <p:cNvSpPr/>
          <p:nvPr/>
        </p:nvSpPr>
        <p:spPr bwMode="auto">
          <a:xfrm>
            <a:off x="1548384" y="2267712"/>
            <a:ext cx="1392936" cy="731520"/>
          </a:xfrm>
          <a:prstGeom prst="rightArrow">
            <a:avLst/>
          </a:prstGeom>
          <a:solidFill>
            <a:schemeClr val="tx2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18288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Оформлена подписка на </a:t>
            </a:r>
            <a:r>
              <a:rPr kumimoji="0" lang="en-US" sz="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Web of Science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“THE KNOWLEDGE EFFECT”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dirty="0" smtClean="0"/>
              <a:t>Разумеется, сам по себе факт подписки на </a:t>
            </a:r>
            <a:r>
              <a:rPr lang="en-US" sz="2000" dirty="0" smtClean="0"/>
              <a:t>Web of Science </a:t>
            </a:r>
            <a:r>
              <a:rPr lang="ru-RU" sz="2000" dirty="0" smtClean="0"/>
              <a:t>вряд ли обеспечит удвоение количества статей</a:t>
            </a:r>
          </a:p>
          <a:p>
            <a:r>
              <a:rPr lang="ru-RU" sz="2000" dirty="0" smtClean="0"/>
              <a:t>Тем не менее:</a:t>
            </a:r>
          </a:p>
          <a:p>
            <a:pPr lvl="1"/>
            <a:r>
              <a:rPr lang="ru-RU" sz="1800" dirty="0" smtClean="0"/>
              <a:t>Эффективное тематическое информирование учёных</a:t>
            </a:r>
          </a:p>
          <a:p>
            <a:pPr lvl="1"/>
            <a:r>
              <a:rPr lang="ru-RU" sz="1800" dirty="0" smtClean="0"/>
              <a:t>Более активное участие в коллаборациях</a:t>
            </a:r>
          </a:p>
          <a:p>
            <a:pPr lvl="1"/>
            <a:r>
              <a:rPr lang="ru-RU" sz="1800" dirty="0" smtClean="0"/>
              <a:t>Понимание, где стоит публиковаться, а где – нет</a:t>
            </a:r>
          </a:p>
          <a:p>
            <a:pPr lvl="1"/>
            <a:r>
              <a:rPr lang="ru-RU" sz="1800" dirty="0" smtClean="0"/>
              <a:t>Возможность оформления пристатейной библиографии именно в том виде, в котором её принимает издательство...</a:t>
            </a:r>
          </a:p>
          <a:p>
            <a:r>
              <a:rPr lang="ru-RU" sz="2000" dirty="0" smtClean="0"/>
              <a:t>...а также грамотные решения о развитии науки в университете вполне могут придать необходимый импульс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0A4A206-0EF5-4F11-B60A-FB1577D018E9}" type="slidenum">
              <a:rPr lang="en-US" altLang="ja-JP" smtClean="0"/>
              <a:pPr/>
              <a:t>13</a:t>
            </a:fld>
            <a:endParaRPr lang="en-US" altLang="ja-JP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КАК ПРИНИМАТЬ ГРАМОТНЫЕ РЕШЕНИЯ О РАЗВИТИИ НАУКИ?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Необходимо чёткое понимание текущей ситуации</a:t>
            </a:r>
          </a:p>
          <a:p>
            <a:pPr lvl="1"/>
            <a:r>
              <a:rPr lang="ru-RU" dirty="0" smtClean="0"/>
              <a:t>в каких научных направлениях наша организация хорошо себя проявляет?</a:t>
            </a:r>
          </a:p>
          <a:p>
            <a:pPr lvl="1"/>
            <a:r>
              <a:rPr lang="ru-RU" dirty="0" smtClean="0"/>
              <a:t>Что происходит с наукой в мире? Какие направления имеет смысл поддерживать, какие – нет?</a:t>
            </a:r>
          </a:p>
          <a:p>
            <a:pPr lvl="1"/>
            <a:r>
              <a:rPr lang="ru-RU" dirty="0" smtClean="0"/>
              <a:t>Кто из учёных работает действительно эффективно?</a:t>
            </a:r>
            <a:r>
              <a:rPr lang="ru-RU" dirty="0"/>
              <a:t> </a:t>
            </a:r>
            <a:r>
              <a:rPr lang="ru-RU" dirty="0" smtClean="0"/>
              <a:t>Кого из молодых учёных нам ни в коем случае нельзя терять?</a:t>
            </a:r>
          </a:p>
          <a:p>
            <a:pPr lvl="1"/>
            <a:r>
              <a:rPr lang="ru-RU" dirty="0" smtClean="0"/>
              <a:t>Как обстоят дела с коллаборациями?</a:t>
            </a:r>
          </a:p>
          <a:p>
            <a:pPr lvl="1"/>
            <a:r>
              <a:rPr lang="ru-RU" dirty="0" smtClean="0"/>
              <a:t>Где мы публикуемся и где нам надо публиковаться?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0A4A206-0EF5-4F11-B60A-FB1577D018E9}" type="slidenum">
              <a:rPr lang="en-US" altLang="ja-JP" smtClean="0"/>
              <a:pPr/>
              <a:t>14</a:t>
            </a:fld>
            <a:endParaRPr lang="en-US" altLang="ja-JP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 idx="4294967295"/>
          </p:nvPr>
        </p:nvSpPr>
        <p:spPr>
          <a:xfrm>
            <a:off x="968312" y="709613"/>
            <a:ext cx="7748968" cy="593725"/>
          </a:xfrm>
        </p:spPr>
        <p:txBody>
          <a:bodyPr/>
          <a:lstStyle/>
          <a:p>
            <a:pPr eaLnBrk="1" hangingPunct="1"/>
            <a:r>
              <a:rPr lang="ru-RU" dirty="0" smtClean="0"/>
              <a:t>ЦИКЛ НАУЧНЫХ ИССЛЕДОВАНИЙ</a:t>
            </a:r>
            <a:endParaRPr lang="en-US" dirty="0" smtClean="0"/>
          </a:p>
        </p:txBody>
      </p:sp>
      <p:pic>
        <p:nvPicPr>
          <p:cNvPr id="22531" name="Picture 3" descr="research cycl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6169" y="1597597"/>
            <a:ext cx="8532813" cy="451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7C54460-C8E5-4F90-B34B-BFDCE70ABC36}" type="slidenum">
              <a:rPr lang="en-US" altLang="ja-JP" smtClean="0"/>
              <a:pPr/>
              <a:t>16</a:t>
            </a:fld>
            <a:endParaRPr lang="en-US" altLang="ja-JP"/>
          </a:p>
        </p:txBody>
      </p:sp>
      <p:sp>
        <p:nvSpPr>
          <p:cNvPr id="3" name="Title 1"/>
          <p:cNvSpPr txBox="1">
            <a:spLocks/>
          </p:cNvSpPr>
          <p:nvPr/>
        </p:nvSpPr>
        <p:spPr bwMode="auto">
          <a:xfrm>
            <a:off x="968312" y="709613"/>
            <a:ext cx="7748968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ЭТАП ПОДГОТОВКИ И ПРОВЕДЕНИЯ ИССЛЕДОВАНИЙ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917575" y="1525588"/>
            <a:ext cx="7369175" cy="4570412"/>
          </a:xfrm>
          <a:prstGeom prst="rect">
            <a:avLst/>
          </a:prstGeom>
        </p:spPr>
        <p:txBody>
          <a:bodyPr/>
          <a:lstStyle/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Tx/>
              <a:buFontTx/>
              <a:buChar char="•"/>
              <a:tabLst/>
              <a:defRPr/>
            </a:pPr>
            <a:r>
              <a:rPr lang="ru-RU" sz="2000" kern="0" dirty="0" smtClean="0">
                <a:latin typeface="+mn-lt"/>
              </a:rPr>
              <a:t>Тематическое информирование</a:t>
            </a:r>
          </a:p>
          <a:p>
            <a:pPr marL="685800" lvl="1" indent="-228600">
              <a:buClr>
                <a:schemeClr val="tx2"/>
              </a:buClr>
              <a:buFontTx/>
              <a:buChar char="•"/>
            </a:pPr>
            <a:r>
              <a:rPr lang="ru-RU" sz="1800" kern="0" dirty="0" smtClean="0">
                <a:latin typeface="+mn-lt"/>
              </a:rPr>
              <a:t>Какие направления исследований в моей предметной области – наиболее актуальные?</a:t>
            </a:r>
          </a:p>
          <a:p>
            <a:pPr marL="685800" lvl="1" indent="-228600">
              <a:buClr>
                <a:schemeClr val="tx2"/>
              </a:buClr>
              <a:buFontTx/>
              <a:buChar char="•"/>
            </a:pPr>
            <a:r>
              <a:rPr lang="ru-RU" sz="1800" kern="0" dirty="0" smtClean="0">
                <a:latin typeface="+mn-lt"/>
              </a:rPr>
              <a:t>Что уже было написано по исследуемой мной проблеме?</a:t>
            </a:r>
          </a:p>
          <a:p>
            <a:pPr marL="685800" lvl="1" indent="-228600">
              <a:buClr>
                <a:schemeClr val="tx2"/>
              </a:buClr>
              <a:buFontTx/>
              <a:buChar char="•"/>
            </a:pPr>
            <a:r>
              <a:rPr lang="ru-RU" sz="1800" kern="0" dirty="0" smtClean="0">
                <a:latin typeface="+mn-lt"/>
              </a:rPr>
              <a:t>Какие из статей по исследуемой мной проблеме являются наиболее авторитетными?</a:t>
            </a:r>
          </a:p>
          <a:p>
            <a:pPr marL="685800" lvl="1" indent="-228600">
              <a:buClr>
                <a:schemeClr val="tx2"/>
              </a:buClr>
              <a:buFontTx/>
              <a:buChar char="•"/>
            </a:pPr>
            <a:r>
              <a:rPr lang="ru-RU" sz="1800" kern="0" dirty="0" smtClean="0">
                <a:latin typeface="+mn-lt"/>
              </a:rPr>
              <a:t>Какие журналы мне читать?</a:t>
            </a:r>
          </a:p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Tx/>
              <a:buFontTx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Поиск</a:t>
            </a:r>
            <a:r>
              <a:rPr kumimoji="0" lang="ru-RU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наиболее авторитетных учёных</a:t>
            </a:r>
          </a:p>
          <a:p>
            <a:pPr marL="685800" lvl="1" indent="-228600">
              <a:buClr>
                <a:schemeClr val="tx2"/>
              </a:buClr>
              <a:buFontTx/>
              <a:buChar char="•"/>
            </a:pPr>
            <a:r>
              <a:rPr lang="ru-RU" sz="1800" kern="0" baseline="0" dirty="0" smtClean="0">
                <a:latin typeface="+mn-lt"/>
              </a:rPr>
              <a:t>С кем мне стоит</a:t>
            </a:r>
            <a:r>
              <a:rPr lang="ru-RU" sz="1800" kern="0" dirty="0" smtClean="0">
                <a:latin typeface="+mn-lt"/>
              </a:rPr>
              <a:t> установить контакт для обсуждения актуальных вопросов в исследованиях?</a:t>
            </a:r>
          </a:p>
          <a:p>
            <a:pPr marL="685800" lvl="1" indent="-228600">
              <a:buClr>
                <a:schemeClr val="tx2"/>
              </a:buClr>
              <a:buFontTx/>
              <a:buChar char="•"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</a:t>
            </a:r>
            <a:r>
              <a:rPr kumimoji="0" lang="ru-RU" sz="1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кем мне имеет смысл начать совместный исследовательский проект?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7C54460-C8E5-4F90-B34B-BFDCE70ABC36}" type="slidenum">
              <a:rPr lang="en-US" altLang="ja-JP" smtClean="0"/>
              <a:pPr/>
              <a:t>17</a:t>
            </a:fld>
            <a:endParaRPr lang="en-US" altLang="ja-JP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968312" y="709613"/>
            <a:ext cx="7748968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28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ПРИМЕР – ИССЛЕДОВАНИЯ ПО </a:t>
            </a:r>
            <a:r>
              <a:rPr lang="ru-RU" sz="28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ХИРУРГИИ ГЛАЗА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83135"/>
            <a:ext cx="9144000" cy="5574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3226" y="1832420"/>
            <a:ext cx="2770822" cy="43287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66609" y="1854326"/>
            <a:ext cx="4549553" cy="4278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7C54460-C8E5-4F90-B34B-BFDCE70ABC36}" type="slidenum">
              <a:rPr lang="en-US" altLang="ja-JP" smtClean="0"/>
              <a:pPr/>
              <a:t>18</a:t>
            </a:fld>
            <a:endParaRPr lang="en-US" altLang="ja-JP"/>
          </a:p>
        </p:txBody>
      </p:sp>
      <p:sp>
        <p:nvSpPr>
          <p:cNvPr id="3" name="Title 1"/>
          <p:cNvSpPr txBox="1">
            <a:spLocks/>
          </p:cNvSpPr>
          <p:nvPr/>
        </p:nvSpPr>
        <p:spPr bwMode="auto">
          <a:xfrm>
            <a:off x="968312" y="709613"/>
            <a:ext cx="7748968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28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ИССЛЕДОВАНИЯ ПО </a:t>
            </a:r>
            <a:r>
              <a:rPr lang="ru-RU" sz="28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ХИРУРГИИ ГЛАЗА: </a:t>
            </a:r>
            <a:r>
              <a:rPr lang="ru-RU" sz="28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ЖУРНАЛЫ, КОНФЕРЕНЦИИ, ФОНДЫ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7146" y="1483614"/>
            <a:ext cx="7661910" cy="42468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0949" y="1480947"/>
            <a:ext cx="7754683" cy="4282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" y="1453515"/>
            <a:ext cx="7824216" cy="45717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7C54460-C8E5-4F90-B34B-BFDCE70ABC36}" type="slidenum">
              <a:rPr lang="en-US" altLang="ja-JP" smtClean="0"/>
              <a:pPr/>
              <a:t>19</a:t>
            </a:fld>
            <a:endParaRPr lang="en-US" altLang="ja-JP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968312" y="709613"/>
            <a:ext cx="7748968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28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ИССЛЕДОВАНИЯ ПО </a:t>
            </a:r>
            <a:r>
              <a:rPr lang="ru-RU" sz="28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ХИРУРГИИ ГЛАЗА: </a:t>
            </a:r>
            <a:r>
              <a:rPr lang="ru-RU" sz="28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ПОИСК КОНТАКТОВ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9187" y="1447800"/>
            <a:ext cx="8372475" cy="5410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ight Arrow 5"/>
          <p:cNvSpPr/>
          <p:nvPr/>
        </p:nvSpPr>
        <p:spPr bwMode="auto">
          <a:xfrm rot="10800000">
            <a:off x="4303776" y="6364224"/>
            <a:ext cx="999744" cy="256032"/>
          </a:xfrm>
          <a:prstGeom prst="rightArrow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18288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ОЦЕНКА РЕЗУЛЬТАТОВ НАУЧНОЙ ДЕЯТЕЛЬНОСТИ – 3 УРОВНЯ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7575" y="1635316"/>
            <a:ext cx="7369175" cy="4570412"/>
          </a:xfrm>
        </p:spPr>
        <p:txBody>
          <a:bodyPr/>
          <a:lstStyle/>
          <a:p>
            <a:r>
              <a:rPr lang="en-US" b="1" dirty="0" smtClean="0"/>
              <a:t>Web of Knowledge </a:t>
            </a:r>
            <a:r>
              <a:rPr lang="en-US" dirty="0" smtClean="0"/>
              <a:t>– </a:t>
            </a:r>
            <a:r>
              <a:rPr lang="ru-RU" dirty="0" smtClean="0"/>
              <a:t>в первую очередь платформа для практики проведения научных исследований, предоставляет базовые возможности для оценки, однако – наиболее распространённая система в мире</a:t>
            </a:r>
          </a:p>
          <a:p>
            <a:r>
              <a:rPr lang="en-US" b="1" dirty="0" smtClean="0"/>
              <a:t>InCites</a:t>
            </a:r>
            <a:r>
              <a:rPr lang="en-US" dirty="0" smtClean="0"/>
              <a:t> – </a:t>
            </a:r>
            <a:r>
              <a:rPr lang="ru-RU" dirty="0" smtClean="0"/>
              <a:t>специализированный инструмент для принятия решений о развитии науки</a:t>
            </a:r>
          </a:p>
          <a:p>
            <a:r>
              <a:rPr lang="ru-RU" b="1" dirty="0" smtClean="0"/>
              <a:t>Настраиваемые сервисы </a:t>
            </a:r>
            <a:r>
              <a:rPr lang="ru-RU" dirty="0" smtClean="0"/>
              <a:t>– подготавливаются под конкретные запросы клиента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0A4A206-0EF5-4F11-B60A-FB1577D018E9}" type="slidenum">
              <a:rPr lang="en-US" altLang="ja-JP" smtClean="0"/>
              <a:pPr/>
              <a:t>2</a:t>
            </a:fld>
            <a:endParaRPr lang="en-US" altLang="ja-JP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7C54460-C8E5-4F90-B34B-BFDCE70ABC36}" type="slidenum">
              <a:rPr lang="en-US" altLang="ja-JP" smtClean="0"/>
              <a:pPr/>
              <a:t>20</a:t>
            </a:fld>
            <a:endParaRPr lang="en-US" altLang="ja-JP"/>
          </a:p>
        </p:txBody>
      </p:sp>
      <p:sp>
        <p:nvSpPr>
          <p:cNvPr id="3" name="Title 1"/>
          <p:cNvSpPr txBox="1">
            <a:spLocks/>
          </p:cNvSpPr>
          <p:nvPr/>
        </p:nvSpPr>
        <p:spPr bwMode="auto">
          <a:xfrm>
            <a:off x="968312" y="709613"/>
            <a:ext cx="7748968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28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...ТАКИМ ОБРАЗОМ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917575" y="1525588"/>
            <a:ext cx="7369175" cy="4570412"/>
          </a:xfrm>
          <a:prstGeom prst="rect">
            <a:avLst/>
          </a:prstGeom>
        </p:spPr>
        <p:txBody>
          <a:bodyPr/>
          <a:lstStyle/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Tx/>
              <a:buFontTx/>
              <a:buChar char="•"/>
              <a:tabLst/>
              <a:defRPr/>
            </a:pPr>
            <a:r>
              <a:rPr lang="ru-RU" sz="2000" kern="0" dirty="0" smtClean="0">
                <a:latin typeface="+mn-lt"/>
              </a:rPr>
              <a:t>У нас есть чёткое понимание того, о чём сейчас пишут во всём мире – и на что нам опираться в проведении своих исследований</a:t>
            </a:r>
          </a:p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Tx/>
              <a:buFontTx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Мы</a:t>
            </a:r>
            <a:r>
              <a:rPr kumimoji="0" lang="ru-RU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не рискуем потратить время на исследования проблемы, которая уже была досконально проработана</a:t>
            </a:r>
          </a:p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Tx/>
              <a:buFontTx/>
              <a:buChar char="•"/>
              <a:tabLst/>
              <a:defRPr/>
            </a:pPr>
            <a:r>
              <a:rPr lang="ru-RU" sz="2000" kern="0" dirty="0" smtClean="0">
                <a:latin typeface="+mn-lt"/>
              </a:rPr>
              <a:t>Мы знаем, с кем можно сотрудничать – а международные коллаборации, как правило, цитируются гораздо лучше, чем коллаборации в рамках страны</a:t>
            </a:r>
            <a:r>
              <a:rPr lang="en-US" sz="2000" kern="0" dirty="0" smtClean="0">
                <a:latin typeface="+mn-lt"/>
              </a:rPr>
              <a:t> </a:t>
            </a:r>
            <a:r>
              <a:rPr lang="ru-RU" sz="2000" kern="0" dirty="0" smtClean="0">
                <a:latin typeface="+mn-lt"/>
              </a:rPr>
              <a:t>или города или чем индивидуально проведённые исследования</a:t>
            </a:r>
          </a:p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Tx/>
              <a:buFontTx/>
              <a:buChar char="•"/>
              <a:tabLst/>
              <a:defRPr/>
            </a:pPr>
            <a:endParaRPr kumimoji="0" lang="ru-RU" sz="2000" b="0" i="0" u="none" strike="noStrike" kern="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7C54460-C8E5-4F90-B34B-BFDCE70ABC36}" type="slidenum">
              <a:rPr lang="en-US" altLang="ja-JP" smtClean="0"/>
              <a:pPr/>
              <a:t>21</a:t>
            </a:fld>
            <a:endParaRPr lang="en-US" altLang="ja-JP"/>
          </a:p>
        </p:txBody>
      </p:sp>
      <p:sp>
        <p:nvSpPr>
          <p:cNvPr id="3" name="Title 1"/>
          <p:cNvSpPr txBox="1">
            <a:spLocks/>
          </p:cNvSpPr>
          <p:nvPr/>
        </p:nvSpPr>
        <p:spPr bwMode="auto">
          <a:xfrm>
            <a:off x="968312" y="709613"/>
            <a:ext cx="7748968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ЭТАП ПУБЛИКАЦИИ</a:t>
            </a:r>
            <a:r>
              <a:rPr kumimoji="0" lang="ru-RU" sz="28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РАБОТЫ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917575" y="1525588"/>
            <a:ext cx="7369175" cy="4570412"/>
          </a:xfrm>
          <a:prstGeom prst="rect">
            <a:avLst/>
          </a:prstGeom>
        </p:spPr>
        <p:txBody>
          <a:bodyPr/>
          <a:lstStyle/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Tx/>
              <a:buFontTx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</a:t>
            </a:r>
            <a:r>
              <a:rPr kumimoji="0" lang="ru-RU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каком журнале мне опубликовать свою статью?</a:t>
            </a:r>
          </a:p>
          <a:p>
            <a:pPr marL="685800" lvl="1" indent="-228600">
              <a:buClr>
                <a:schemeClr val="tx2"/>
              </a:buClr>
              <a:buFontTx/>
              <a:buChar char="•"/>
            </a:pPr>
            <a:r>
              <a:rPr kumimoji="0" lang="ru-RU" sz="1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Чем больше у журнала аудитория – тем больше людей ознакомится с результатами моих исследований и потенциально может на них сослаться</a:t>
            </a:r>
          </a:p>
          <a:p>
            <a:pPr marL="685800" lvl="1" indent="-228600">
              <a:buClr>
                <a:schemeClr val="tx2"/>
              </a:buClr>
              <a:buFontTx/>
              <a:buChar char="•"/>
            </a:pPr>
            <a:r>
              <a:rPr kumimoji="0" lang="ru-RU" sz="1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Международный язык науки – английский; если я занимаюсь глобальными проблемами – англоязычный журнал должен быть приоритетом</a:t>
            </a:r>
          </a:p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Tx/>
              <a:buFontTx/>
              <a:buChar char="•"/>
              <a:tabLst/>
              <a:defRPr/>
            </a:pPr>
            <a:r>
              <a:rPr lang="ru-RU" sz="2000" kern="0" baseline="0" dirty="0" smtClean="0">
                <a:latin typeface="+mn-lt"/>
              </a:rPr>
              <a:t>Как</a:t>
            </a:r>
            <a:r>
              <a:rPr lang="ru-RU" sz="2000" kern="0" dirty="0" smtClean="0">
                <a:latin typeface="+mn-lt"/>
              </a:rPr>
              <a:t> мне оформить пристатейную библиографию?</a:t>
            </a:r>
          </a:p>
          <a:p>
            <a:pPr marL="685800" lvl="1" indent="-228600">
              <a:buClr>
                <a:schemeClr val="tx2"/>
              </a:buClr>
              <a:buFontTx/>
              <a:buChar char="•"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 95% случаев отказа россйскому учёному в публикации в международном журнале издательства приводят «неправильное</a:t>
            </a:r>
            <a:r>
              <a:rPr kumimoji="0" lang="ru-RU" sz="1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оформление пристатейной библиографии» в качестве причины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7C54460-C8E5-4F90-B34B-BFDCE70ABC36}" type="slidenum">
              <a:rPr lang="en-US" altLang="ja-JP" smtClean="0"/>
              <a:pPr/>
              <a:t>22</a:t>
            </a:fld>
            <a:endParaRPr lang="en-US" altLang="ja-JP"/>
          </a:p>
        </p:txBody>
      </p:sp>
      <p:sp>
        <p:nvSpPr>
          <p:cNvPr id="3" name="Title 1"/>
          <p:cNvSpPr txBox="1">
            <a:spLocks/>
          </p:cNvSpPr>
          <p:nvPr/>
        </p:nvSpPr>
        <p:spPr bwMode="auto">
          <a:xfrm>
            <a:off x="968312" y="709613"/>
            <a:ext cx="7748968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ВЫБОР</a:t>
            </a:r>
            <a:r>
              <a:rPr kumimoji="0" lang="ru-RU" sz="28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ЖУРНАЛА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07975" y="1671892"/>
            <a:ext cx="2740025" cy="3534092"/>
          </a:xfrm>
          <a:prstGeom prst="rect">
            <a:avLst/>
          </a:prstGeom>
        </p:spPr>
        <p:txBody>
          <a:bodyPr/>
          <a:lstStyle/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Tx/>
              <a:buFontTx/>
              <a:buChar char="•"/>
              <a:tabLst/>
              <a:defRPr/>
            </a:pPr>
            <a:r>
              <a:rPr lang="ru-RU" sz="1800" kern="0" dirty="0" smtClean="0">
                <a:latin typeface="+mn-lt"/>
              </a:rPr>
              <a:t>Импакт-фактор – мировой стандарт авторитетности научного журнала</a:t>
            </a:r>
          </a:p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Tx/>
              <a:buFontTx/>
              <a:buChar char="•"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Перед вами – 10 наиболее авторитетных научных журналов</a:t>
            </a:r>
            <a:r>
              <a:rPr kumimoji="0" lang="ru-RU" sz="1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по </a:t>
            </a:r>
            <a:r>
              <a:rPr lang="ru-RU" sz="1800" kern="0" dirty="0" smtClean="0">
                <a:latin typeface="+mn-lt"/>
              </a:rPr>
              <a:t>офтальмологии</a:t>
            </a:r>
            <a:endParaRPr kumimoji="0" lang="ru-RU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67494" y="1678877"/>
            <a:ext cx="4886325" cy="3305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597152"/>
            <a:ext cx="9158944" cy="46164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7C54460-C8E5-4F90-B34B-BFDCE70ABC36}" type="slidenum">
              <a:rPr lang="en-US" altLang="ja-JP" smtClean="0"/>
              <a:pPr/>
              <a:t>23</a:t>
            </a:fld>
            <a:endParaRPr lang="en-US" altLang="ja-JP"/>
          </a:p>
        </p:txBody>
      </p:sp>
      <p:sp>
        <p:nvSpPr>
          <p:cNvPr id="3" name="Title 1"/>
          <p:cNvSpPr txBox="1">
            <a:spLocks/>
          </p:cNvSpPr>
          <p:nvPr/>
        </p:nvSpPr>
        <p:spPr bwMode="auto">
          <a:xfrm>
            <a:off x="968312" y="709613"/>
            <a:ext cx="7748968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28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ОФОРМЛЕНИЕ ПРИСТАТЕЙНОЙ БИБЛИОГРАФИИ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1760" y="1429905"/>
            <a:ext cx="8294560" cy="52695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451" y="1396937"/>
            <a:ext cx="8688133" cy="53099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382766"/>
            <a:ext cx="9144000" cy="531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7C54460-C8E5-4F90-B34B-BFDCE70ABC36}" type="slidenum">
              <a:rPr lang="en-US" altLang="ja-JP" smtClean="0"/>
              <a:pPr/>
              <a:t>24</a:t>
            </a:fld>
            <a:endParaRPr lang="en-US" altLang="ja-JP"/>
          </a:p>
        </p:txBody>
      </p:sp>
      <p:sp>
        <p:nvSpPr>
          <p:cNvPr id="3" name="Title 1"/>
          <p:cNvSpPr txBox="1">
            <a:spLocks/>
          </p:cNvSpPr>
          <p:nvPr/>
        </p:nvSpPr>
        <p:spPr bwMode="auto">
          <a:xfrm>
            <a:off x="968312" y="709613"/>
            <a:ext cx="7748968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28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ПРИДАНИЕ ОГЛАСКИ РЕЗУЛЬТАТАМ СВОИХ ИССЛЕДОВАНИЙ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917575" y="1525588"/>
            <a:ext cx="7369175" cy="4570412"/>
          </a:xfrm>
          <a:prstGeom prst="rect">
            <a:avLst/>
          </a:prstGeom>
        </p:spPr>
        <p:txBody>
          <a:bodyPr/>
          <a:lstStyle/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Tx/>
              <a:buFontTx/>
              <a:buChar char="•"/>
              <a:tabLst/>
              <a:defRPr/>
            </a:pPr>
            <a:r>
              <a:rPr lang="ru-RU" sz="2000" kern="0" dirty="0" smtClean="0">
                <a:latin typeface="+mn-lt"/>
              </a:rPr>
              <a:t>Принцип «</a:t>
            </a:r>
            <a:r>
              <a:rPr lang="en-US" sz="2000" kern="0" dirty="0" smtClean="0">
                <a:latin typeface="+mn-lt"/>
              </a:rPr>
              <a:t>Publish or Perish</a:t>
            </a:r>
            <a:r>
              <a:rPr lang="ru-RU" sz="2000" kern="0" dirty="0" smtClean="0">
                <a:latin typeface="+mn-lt"/>
              </a:rPr>
              <a:t>» во всём мире постепенно трансформируется в «</a:t>
            </a:r>
            <a:r>
              <a:rPr lang="en-US" sz="2000" kern="0" dirty="0" smtClean="0">
                <a:latin typeface="+mn-lt"/>
              </a:rPr>
              <a:t>Publish, Get Cited, or Perish</a:t>
            </a:r>
            <a:r>
              <a:rPr lang="ru-RU" sz="2000" kern="0" dirty="0" smtClean="0">
                <a:latin typeface="+mn-lt"/>
              </a:rPr>
              <a:t>»</a:t>
            </a:r>
            <a:endParaRPr lang="en-US" sz="2000" kern="0" dirty="0" smtClean="0">
              <a:latin typeface="+mn-lt"/>
            </a:endParaRPr>
          </a:p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Tx/>
              <a:buFontTx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Имя</a:t>
            </a:r>
            <a:r>
              <a:rPr kumimoji="0" lang="ru-RU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и авторитет учёного, шансы получить грантовое финансирование, возможность участвовать в международных коллаборациях – всё меньше зависят от личного мнения людей в научном сообществе и всё больше – от показателей публикационной активности и цитирования</a:t>
            </a:r>
          </a:p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Tx/>
              <a:buFontTx/>
              <a:buChar char="•"/>
              <a:tabLst/>
              <a:defRPr/>
            </a:pPr>
            <a:r>
              <a:rPr kumimoji="0" lang="ru-RU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Опубликование работы в журнале, индексируемом 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Web of Science, </a:t>
            </a:r>
            <a:r>
              <a:rPr kumimoji="0" lang="ru-RU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увеличивает аудиторию, которая может ознакомиться с результатами моих исследований, на порядок. А если статья на английском – то и не на один (20 миллионов пользователей 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Web of Science </a:t>
            </a:r>
            <a:r>
              <a:rPr kumimoji="0" lang="ru-RU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во всём мире).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ДАННЫЕ </a:t>
            </a:r>
            <a:r>
              <a:rPr lang="en-US" dirty="0" smtClean="0"/>
              <a:t>THOMSON REUTERS: </a:t>
            </a:r>
            <a:br>
              <a:rPr lang="en-US" dirty="0" smtClean="0"/>
            </a:br>
            <a:r>
              <a:rPr lang="ru-RU" sz="2000" dirty="0" smtClean="0"/>
              <a:t>Мировой стандарт оценки и поддержки управленческих решений в науке на протяжении более чем 50 лет</a:t>
            </a:r>
            <a:endParaRPr lang="en-US" sz="2000" dirty="0" smtClean="0"/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850900" y="4419600"/>
            <a:ext cx="7835900" cy="1679575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ru-RU" sz="1800" dirty="0" smtClean="0">
                <a:hlinkClick r:id="rId3"/>
              </a:rPr>
              <a:t>Рейтинг </a:t>
            </a:r>
            <a:r>
              <a:rPr lang="en-US" sz="1800" dirty="0" smtClean="0">
                <a:hlinkClick r:id="rId3"/>
              </a:rPr>
              <a:t>Times Higher Education</a:t>
            </a:r>
            <a:endParaRPr lang="en-US" sz="1800" dirty="0" smtClean="0"/>
          </a:p>
          <a:p>
            <a:pPr>
              <a:spcBef>
                <a:spcPts val="600"/>
              </a:spcBef>
            </a:pPr>
            <a:r>
              <a:rPr lang="en-US" sz="1800" dirty="0" smtClean="0">
                <a:hlinkClick r:id="rId4"/>
              </a:rPr>
              <a:t>Academic Ranking of World Universities </a:t>
            </a:r>
            <a:r>
              <a:rPr lang="en-US" sz="1800" dirty="0" smtClean="0"/>
              <a:t>(</a:t>
            </a:r>
            <a:r>
              <a:rPr lang="ru-RU" sz="1800" dirty="0" smtClean="0"/>
              <a:t>Университет </a:t>
            </a:r>
            <a:r>
              <a:rPr lang="en-US" sz="1800" dirty="0" smtClean="0"/>
              <a:t>Shanghai Jiao Tong)</a:t>
            </a:r>
          </a:p>
          <a:p>
            <a:pPr>
              <a:spcBef>
                <a:spcPts val="600"/>
              </a:spcBef>
            </a:pPr>
            <a:r>
              <a:rPr lang="ru-RU" sz="1800" dirty="0" smtClean="0"/>
              <a:t>Правительственные органы в большинстве</a:t>
            </a:r>
            <a:br>
              <a:rPr lang="ru-RU" sz="1800" dirty="0" smtClean="0"/>
            </a:br>
            <a:r>
              <a:rPr lang="ru-RU" sz="1800" dirty="0" smtClean="0"/>
              <a:t>стран</a:t>
            </a:r>
            <a:r>
              <a:rPr lang="en-US" sz="1800" dirty="0" smtClean="0"/>
              <a:t>. </a:t>
            </a:r>
            <a:endParaRPr lang="ru-RU" sz="1800" dirty="0" smtClean="0"/>
          </a:p>
          <a:p>
            <a:pPr>
              <a:spcBef>
                <a:spcPts val="600"/>
              </a:spcBef>
            </a:pPr>
            <a:r>
              <a:rPr lang="ru-RU" sz="1800" dirty="0" smtClean="0"/>
              <a:t>Россия: РФФИ, РАН, РАМН, крупнейшие университеты...</a:t>
            </a:r>
            <a:endParaRPr lang="en-US" sz="1800" dirty="0" smtClean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1614488" y="1520825"/>
            <a:ext cx="3109912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182880" bIns="0"/>
          <a:lstStyle/>
          <a:p>
            <a:pPr>
              <a:spcBef>
                <a:spcPct val="50000"/>
              </a:spcBef>
              <a:defRPr/>
            </a:pPr>
            <a:r>
              <a:rPr lang="en-US" sz="2000" b="1" kern="0" dirty="0">
                <a:latin typeface="+mn-lt"/>
              </a:rPr>
              <a:t>US National Science Foundation              </a:t>
            </a:r>
            <a:r>
              <a:rPr lang="en-US" sz="2000" kern="0" dirty="0">
                <a:latin typeface="+mn-lt"/>
              </a:rPr>
              <a:t>Science &amp; Engineering Indicators</a:t>
            </a:r>
          </a:p>
          <a:p>
            <a:pPr marL="342900" indent="-342900">
              <a:spcBef>
                <a:spcPct val="50000"/>
              </a:spcBef>
              <a:buFontTx/>
              <a:buChar char="•"/>
              <a:defRPr/>
            </a:pPr>
            <a:endParaRPr lang="en-US" sz="2400" kern="0" dirty="0">
              <a:latin typeface="+mn-lt"/>
            </a:endParaRPr>
          </a:p>
        </p:txBody>
      </p:sp>
      <p:pic>
        <p:nvPicPr>
          <p:cNvPr id="12293" name="Picture 7" descr="nsfcover.jpg">
            <a:hlinkClick r:id="rId5"/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12750" y="1479550"/>
            <a:ext cx="1025525" cy="12938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12">
            <a:hlinkClick r:id="rId7"/>
          </p:cNvPr>
          <p:cNvPicPr>
            <a:picLocks noChangeAspect="1" noChangeArrowheads="1"/>
          </p:cNvPicPr>
          <p:nvPr/>
        </p:nvPicPr>
        <p:blipFill>
          <a:blip r:embed="rId8"/>
          <a:srcRect r="5247"/>
          <a:stretch>
            <a:fillRect/>
          </a:stretch>
        </p:blipFill>
        <p:spPr bwMode="auto">
          <a:xfrm>
            <a:off x="4918075" y="2097088"/>
            <a:ext cx="1027113" cy="1419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295" name="Picture 4" descr="http://cordis.europa.eu/indicators/icons/third_report.gif">
            <a:hlinkClick r:id="rId9"/>
          </p:cNvPr>
          <p:cNvPicPr>
            <a:picLocks noChangeAspect="1" noChangeArrowheads="1"/>
          </p:cNvPicPr>
          <p:nvPr/>
        </p:nvPicPr>
        <p:blipFill>
          <a:blip r:embed="rId10"/>
          <a:srcRect b="3183"/>
          <a:stretch>
            <a:fillRect/>
          </a:stretch>
        </p:blipFill>
        <p:spPr bwMode="auto">
          <a:xfrm>
            <a:off x="395288" y="2895600"/>
            <a:ext cx="1079500" cy="1397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3800" name="Rectangle 9"/>
          <p:cNvSpPr>
            <a:spLocks noChangeArrowheads="1"/>
          </p:cNvSpPr>
          <p:nvPr/>
        </p:nvSpPr>
        <p:spPr bwMode="auto">
          <a:xfrm>
            <a:off x="1600200" y="2965450"/>
            <a:ext cx="36322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>
            <a:spAutoFit/>
          </a:bodyPr>
          <a:lstStyle/>
          <a:p>
            <a:pPr>
              <a:spcBef>
                <a:spcPts val="3000"/>
              </a:spcBef>
              <a:buClr>
                <a:schemeClr val="tx2"/>
              </a:buClr>
            </a:pPr>
            <a:r>
              <a:rPr lang="en-US" sz="2000" b="1"/>
              <a:t>European Commission</a:t>
            </a:r>
            <a:br>
              <a:rPr lang="en-US" sz="2000" b="1"/>
            </a:br>
            <a:r>
              <a:rPr lang="en-US" sz="2000"/>
              <a:t>European Union</a:t>
            </a:r>
          </a:p>
          <a:p>
            <a:pPr>
              <a:buClr>
                <a:schemeClr val="tx2"/>
              </a:buClr>
            </a:pPr>
            <a:r>
              <a:rPr lang="en-US" sz="2000"/>
              <a:t>Science &amp; Technology Indicators</a:t>
            </a:r>
          </a:p>
        </p:txBody>
      </p:sp>
      <p:sp>
        <p:nvSpPr>
          <p:cNvPr id="33801" name="TextBox 10"/>
          <p:cNvSpPr txBox="1">
            <a:spLocks noChangeArrowheads="1"/>
          </p:cNvSpPr>
          <p:nvPr/>
        </p:nvSpPr>
        <p:spPr bwMode="auto">
          <a:xfrm>
            <a:off x="5943600" y="2057400"/>
            <a:ext cx="3074988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chemeClr val="tx2"/>
              </a:buClr>
            </a:pPr>
            <a:r>
              <a:rPr lang="en-US" sz="2000" b="1"/>
              <a:t>US National Research Council </a:t>
            </a:r>
          </a:p>
          <a:p>
            <a:pPr>
              <a:buClr>
                <a:schemeClr val="tx2"/>
              </a:buClr>
            </a:pPr>
            <a:r>
              <a:rPr lang="en-US" sz="2000"/>
              <a:t> Assessment of Research-Doctorate Programs </a:t>
            </a:r>
          </a:p>
          <a:p>
            <a:pPr>
              <a:buClr>
                <a:schemeClr val="tx2"/>
              </a:buClr>
            </a:pPr>
            <a:endParaRPr lang="en-US" sz="2000"/>
          </a:p>
          <a:p>
            <a:endParaRPr lang="en-US"/>
          </a:p>
          <a:p>
            <a:endParaRPr lang="en-US"/>
          </a:p>
        </p:txBody>
      </p:sp>
      <p:pic>
        <p:nvPicPr>
          <p:cNvPr id="12298" name="Picture 2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324600" y="5257800"/>
            <a:ext cx="1909763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3803" name="Slide Number Placeholder 10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42759A0B-E90D-45AA-9472-349FB1E55E95}" type="slidenum">
              <a:rPr lang="en-US" smtClean="0">
                <a:latin typeface="Arial" pitchFamily="34" charset="0"/>
              </a:rPr>
              <a:pPr/>
              <a:t>25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ТЕНДЕНЦИИ В НАУЧНЫХ ИССЛЕДОВАНИЯХ</a:t>
            </a:r>
            <a:endParaRPr lang="en-US" smtClean="0"/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850900" y="1528763"/>
            <a:ext cx="8064500" cy="4570412"/>
          </a:xfrm>
        </p:spPr>
        <p:txBody>
          <a:bodyPr/>
          <a:lstStyle/>
          <a:p>
            <a:pPr eaLnBrk="1" hangingPunct="1">
              <a:spcBef>
                <a:spcPts val="0"/>
              </a:spcBef>
              <a:spcAft>
                <a:spcPts val="300"/>
              </a:spcAft>
              <a:defRPr/>
            </a:pPr>
            <a:r>
              <a:rPr lang="ru-RU" sz="2000" dirty="0" smtClean="0"/>
              <a:t>Конкуренция за государственное финансирование исследований </a:t>
            </a:r>
            <a:r>
              <a:rPr lang="ru-RU" sz="2000" i="1" dirty="0" smtClean="0"/>
              <a:t>растёт,</a:t>
            </a:r>
            <a:r>
              <a:rPr lang="en-US" sz="2000" i="1" dirty="0" smtClean="0"/>
              <a:t> </a:t>
            </a:r>
            <a:r>
              <a:rPr lang="ru-RU" sz="2000" b="1" dirty="0" smtClean="0"/>
              <a:t>но</a:t>
            </a:r>
            <a:r>
              <a:rPr lang="en-US" sz="2000" i="1" dirty="0" smtClean="0"/>
              <a:t> </a:t>
            </a:r>
            <a:r>
              <a:rPr lang="ru-RU" sz="2000" dirty="0" smtClean="0"/>
              <a:t>доступные бюджеты </a:t>
            </a:r>
            <a:r>
              <a:rPr lang="ru-RU" sz="2000" i="1" dirty="0" smtClean="0"/>
              <a:t>уменьшаются</a:t>
            </a:r>
            <a:endParaRPr lang="en-US" sz="2000" i="1" dirty="0" smtClean="0"/>
          </a:p>
          <a:p>
            <a:pPr eaLnBrk="1" hangingPunct="1">
              <a:spcBef>
                <a:spcPts val="0"/>
              </a:spcBef>
              <a:spcAft>
                <a:spcPts val="300"/>
              </a:spcAft>
              <a:defRPr/>
            </a:pPr>
            <a:r>
              <a:rPr lang="ru-RU" sz="2000" dirty="0" smtClean="0"/>
              <a:t>Конкуренция за ключевые позиции в университетах также растёт</a:t>
            </a:r>
            <a:endParaRPr lang="en-US" sz="2000" dirty="0" smtClean="0"/>
          </a:p>
          <a:p>
            <a:pPr eaLnBrk="1" hangingPunct="1">
              <a:spcBef>
                <a:spcPts val="0"/>
              </a:spcBef>
              <a:defRPr/>
            </a:pPr>
            <a:r>
              <a:rPr lang="ru-RU" sz="2000" dirty="0" smtClean="0"/>
              <a:t>Необходимость контроля</a:t>
            </a:r>
            <a:r>
              <a:rPr lang="en-US" sz="2000" dirty="0" smtClean="0"/>
              <a:t>:</a:t>
            </a:r>
          </a:p>
          <a:p>
            <a:pPr lvl="2" eaLnBrk="1" hangingPunct="1">
              <a:spcBef>
                <a:spcPts val="0"/>
              </a:spcBef>
              <a:defRPr/>
            </a:pPr>
            <a:r>
              <a:rPr lang="ru-RU" sz="1600" dirty="0" smtClean="0"/>
              <a:t>Затрат на исследования</a:t>
            </a:r>
            <a:r>
              <a:rPr lang="en-US" sz="1600" dirty="0" smtClean="0"/>
              <a:t> </a:t>
            </a:r>
          </a:p>
          <a:p>
            <a:pPr lvl="2" eaLnBrk="1" hangingPunct="1">
              <a:spcBef>
                <a:spcPts val="0"/>
              </a:spcBef>
              <a:defRPr/>
            </a:pPr>
            <a:r>
              <a:rPr lang="ru-RU" sz="1600" dirty="0" smtClean="0"/>
              <a:t>Рентабельности инвестиций</a:t>
            </a:r>
            <a:r>
              <a:rPr lang="en-US" sz="1600" dirty="0" smtClean="0"/>
              <a:t> (ROI)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ru-RU" sz="2000" dirty="0" smtClean="0"/>
              <a:t>Необходимость доказательства качества исследований в университете</a:t>
            </a:r>
            <a:r>
              <a:rPr lang="en-US" sz="2000" dirty="0" smtClean="0"/>
              <a:t>:</a:t>
            </a:r>
          </a:p>
          <a:p>
            <a:pPr lvl="2" eaLnBrk="1" hangingPunct="1">
              <a:spcBef>
                <a:spcPts val="0"/>
              </a:spcBef>
              <a:defRPr/>
            </a:pPr>
            <a:r>
              <a:rPr lang="ru-RU" sz="1600" dirty="0" smtClean="0"/>
              <a:t>Для привлечения новых студентов</a:t>
            </a:r>
            <a:endParaRPr lang="en-US" sz="1600" dirty="0" smtClean="0"/>
          </a:p>
          <a:p>
            <a:pPr lvl="2" eaLnBrk="1" hangingPunct="1">
              <a:spcBef>
                <a:spcPts val="0"/>
              </a:spcBef>
              <a:defRPr/>
            </a:pPr>
            <a:r>
              <a:rPr lang="ru-RU" sz="1600" dirty="0" smtClean="0"/>
              <a:t>Для привлечения новых научных сотрудников</a:t>
            </a:r>
          </a:p>
          <a:p>
            <a:pPr lvl="2" eaLnBrk="1" hangingPunct="1">
              <a:spcBef>
                <a:spcPts val="0"/>
              </a:spcBef>
              <a:defRPr/>
            </a:pPr>
            <a:r>
              <a:rPr lang="ru-RU" sz="1600" dirty="0" smtClean="0"/>
              <a:t>Для привлечения новых инвестиций</a:t>
            </a:r>
            <a:endParaRPr lang="en-US" sz="1600" dirty="0" smtClean="0"/>
          </a:p>
          <a:p>
            <a:pPr marL="50800" indent="3175" eaLnBrk="1" hangingPunct="1">
              <a:buFontTx/>
              <a:buNone/>
              <a:defRPr/>
            </a:pPr>
            <a:r>
              <a:rPr lang="ru-RU" sz="2000" b="1" dirty="0" smtClean="0">
                <a:solidFill>
                  <a:schemeClr val="tx2"/>
                </a:solidFill>
              </a:rPr>
              <a:t>РЕЗУЛЬТАТ</a:t>
            </a:r>
            <a:r>
              <a:rPr lang="en-US" sz="2000" b="1" dirty="0" smtClean="0">
                <a:solidFill>
                  <a:schemeClr val="tx2"/>
                </a:solidFill>
              </a:rPr>
              <a:t>: </a:t>
            </a:r>
            <a:r>
              <a:rPr lang="ru-RU" sz="2000" dirty="0" smtClean="0">
                <a:solidFill>
                  <a:schemeClr val="accent4"/>
                </a:solidFill>
              </a:rPr>
              <a:t>Организации нуждаются в объективных данных длля оценки науки, для принятия решений о дальнейшем развитии</a:t>
            </a:r>
            <a:endParaRPr lang="en-US" sz="1800" dirty="0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20A42986-0B28-4B78-BCC3-AF3D4D330280}" type="slidenum">
              <a:rPr lang="en-US" smtClean="0">
                <a:latin typeface="Arial" pitchFamily="34" charset="0"/>
              </a:rPr>
              <a:pPr/>
              <a:t>26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RA-futureview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66913" y="1431925"/>
            <a:ext cx="5210175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НАШЕ ДОЛГОСРОЧНОЕ ВИДЕНИЕ РЕШЕНИЙ ДЛЛЯ ОЦЕНКИ ИССЛЕДОВАНИЙ</a:t>
            </a:r>
            <a:endParaRPr lang="en-US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155BC70F-4431-445E-9368-A2371D9EE6B1}" type="slidenum">
              <a:rPr lang="en-US" smtClean="0">
                <a:latin typeface="Arial" pitchFamily="34" charset="0"/>
              </a:rPr>
              <a:pPr/>
              <a:t>27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588"/>
            <a:ext cx="914400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3" name="Picture 4" descr="pencil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620713"/>
            <a:ext cx="8569325" cy="310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4" name="TextBox 3"/>
          <p:cNvSpPr txBox="1">
            <a:spLocks noChangeArrowheads="1"/>
          </p:cNvSpPr>
          <p:nvPr/>
        </p:nvSpPr>
        <p:spPr bwMode="auto">
          <a:xfrm>
            <a:off x="231775" y="5435600"/>
            <a:ext cx="576421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dirty="0" smtClean="0">
                <a:hlinkClick r:id="rId5"/>
              </a:rPr>
              <a:t>pavel.kasyanov@thomsonreuters.com</a:t>
            </a:r>
            <a:endParaRPr lang="en-US" sz="18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5830831"/>
            <a:ext cx="3706368" cy="1027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047" descr="shadow"/>
          <p:cNvPicPr>
            <a:picLocks noChangeAspect="1" noChangeArrowheads="1"/>
          </p:cNvPicPr>
          <p:nvPr/>
        </p:nvPicPr>
        <p:blipFill>
          <a:blip r:embed="rId3">
            <a:lum bright="40000"/>
          </a:blip>
          <a:srcRect/>
          <a:stretch>
            <a:fillRect/>
          </a:stretch>
        </p:blipFill>
        <p:spPr bwMode="auto">
          <a:xfrm>
            <a:off x="125413" y="1608138"/>
            <a:ext cx="215900" cy="410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1047" descr="shadow"/>
          <p:cNvPicPr>
            <a:picLocks noChangeAspect="1" noChangeArrowheads="1"/>
          </p:cNvPicPr>
          <p:nvPr/>
        </p:nvPicPr>
        <p:blipFill>
          <a:blip r:embed="rId4">
            <a:lum bright="40000"/>
          </a:blip>
          <a:srcRect/>
          <a:stretch>
            <a:fillRect/>
          </a:stretch>
        </p:blipFill>
        <p:spPr bwMode="auto">
          <a:xfrm>
            <a:off x="8828088" y="1608138"/>
            <a:ext cx="215900" cy="410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58" descr="2_map1"/>
          <p:cNvPicPr>
            <a:picLocks noChangeAspect="1" noChangeArrowheads="1"/>
          </p:cNvPicPr>
          <p:nvPr/>
        </p:nvPicPr>
        <p:blipFill>
          <a:blip r:embed="rId5"/>
          <a:srcRect l="17117" t="31044" r="3040" b="12708"/>
          <a:stretch>
            <a:fillRect/>
          </a:stretch>
        </p:blipFill>
        <p:spPr bwMode="auto">
          <a:xfrm>
            <a:off x="285750" y="1571625"/>
            <a:ext cx="8653463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5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WEB OF KNOWLEDGE – </a:t>
            </a:r>
            <a:r>
              <a:rPr lang="ru-RU" dirty="0" smtClean="0"/>
              <a:t>НАИБОЛЕЕ РАСПРОСТРАНЁННЫЙ ИНСТРУМЕНТ</a:t>
            </a:r>
            <a:endParaRPr lang="en-US" dirty="0" smtClean="0"/>
          </a:p>
        </p:txBody>
      </p:sp>
      <p:grpSp>
        <p:nvGrpSpPr>
          <p:cNvPr id="2" name="Group 52"/>
          <p:cNvGrpSpPr>
            <a:grpSpLocks/>
          </p:cNvGrpSpPr>
          <p:nvPr/>
        </p:nvGrpSpPr>
        <p:grpSpPr bwMode="auto">
          <a:xfrm>
            <a:off x="6072188" y="4143375"/>
            <a:ext cx="2867025" cy="820738"/>
            <a:chOff x="3859" y="2238"/>
            <a:chExt cx="1806" cy="517"/>
          </a:xfrm>
        </p:grpSpPr>
        <p:sp>
          <p:nvSpPr>
            <p:cNvPr id="10275" name="AutoShape 34"/>
            <p:cNvSpPr>
              <a:spLocks noChangeArrowheads="1"/>
            </p:cNvSpPr>
            <p:nvPr/>
          </p:nvSpPr>
          <p:spPr bwMode="auto">
            <a:xfrm>
              <a:off x="3932" y="2270"/>
              <a:ext cx="1536" cy="44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387C2B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lIns="45720" rIns="45720" anchor="ctr"/>
            <a:lstStyle/>
            <a:p>
              <a:pPr>
                <a:spcBef>
                  <a:spcPct val="50000"/>
                </a:spcBef>
              </a:pPr>
              <a:endParaRPr lang="en-US">
                <a:solidFill>
                  <a:srgbClr val="4B4B4B"/>
                </a:solidFill>
              </a:endParaRPr>
            </a:p>
          </p:txBody>
        </p:sp>
        <p:pic>
          <p:nvPicPr>
            <p:cNvPr id="10276" name="Picture 35" descr="circle-green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936" y="2238"/>
              <a:ext cx="478" cy="5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277" name="Text Box 36"/>
            <p:cNvSpPr txBox="1">
              <a:spLocks noChangeArrowheads="1"/>
            </p:cNvSpPr>
            <p:nvPr/>
          </p:nvSpPr>
          <p:spPr bwMode="auto">
            <a:xfrm>
              <a:off x="3859" y="2364"/>
              <a:ext cx="60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45720" rIns="45720" anchor="ctr">
              <a:spAutoFit/>
            </a:bodyPr>
            <a:lstStyle/>
            <a:p>
              <a:pPr algn="ctr">
                <a:lnSpc>
                  <a:spcPct val="70000"/>
                </a:lnSpc>
              </a:pPr>
              <a:r>
                <a:rPr lang="ru-RU" sz="1400">
                  <a:solidFill>
                    <a:srgbClr val="FFFFFF"/>
                  </a:solidFill>
                  <a:latin typeface="Arial Narrow" pitchFamily="34" charset="0"/>
                </a:rPr>
                <a:t>Азия и Австралия</a:t>
              </a:r>
              <a:endParaRPr lang="en-US" sz="1400">
                <a:solidFill>
                  <a:srgbClr val="FFFFFF"/>
                </a:solidFill>
                <a:latin typeface="Arial Narrow" pitchFamily="34" charset="0"/>
              </a:endParaRPr>
            </a:p>
          </p:txBody>
        </p:sp>
        <p:sp>
          <p:nvSpPr>
            <p:cNvPr id="10278" name="Rectangle 37"/>
            <p:cNvSpPr>
              <a:spLocks noChangeArrowheads="1"/>
            </p:cNvSpPr>
            <p:nvPr/>
          </p:nvSpPr>
          <p:spPr bwMode="auto">
            <a:xfrm>
              <a:off x="4449" y="2389"/>
              <a:ext cx="1216" cy="2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182880" bIns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1400">
                  <a:solidFill>
                    <a:srgbClr val="4B4B4B"/>
                  </a:solidFill>
                  <a:latin typeface="Arial Black" pitchFamily="34" charset="0"/>
                </a:rPr>
                <a:t>353 </a:t>
              </a:r>
              <a:r>
                <a:rPr lang="ru-RU" sz="1400">
                  <a:solidFill>
                    <a:srgbClr val="4B4B4B"/>
                  </a:solidFill>
                  <a:latin typeface="Arial Black" pitchFamily="34" charset="0"/>
                </a:rPr>
                <a:t>организаций</a:t>
              </a:r>
              <a:endParaRPr lang="en-US" sz="1400">
                <a:solidFill>
                  <a:srgbClr val="4B4B4B"/>
                </a:solidFill>
                <a:latin typeface="Arial Black" pitchFamily="34" charset="0"/>
              </a:endParaRPr>
            </a:p>
            <a:p>
              <a:pPr>
                <a:lnSpc>
                  <a:spcPct val="80000"/>
                </a:lnSpc>
              </a:pPr>
              <a:r>
                <a:rPr lang="ru-RU" sz="1400">
                  <a:solidFill>
                    <a:srgbClr val="4B4B4B"/>
                  </a:solidFill>
                  <a:latin typeface="Arial Black" pitchFamily="34" charset="0"/>
                </a:rPr>
                <a:t>в </a:t>
              </a:r>
              <a:r>
                <a:rPr lang="en-US" sz="1400">
                  <a:solidFill>
                    <a:srgbClr val="4B4B4B"/>
                  </a:solidFill>
                  <a:latin typeface="Arial Black" pitchFamily="34" charset="0"/>
                </a:rPr>
                <a:t>26 </a:t>
              </a:r>
              <a:r>
                <a:rPr lang="ru-RU" sz="1400">
                  <a:solidFill>
                    <a:srgbClr val="4B4B4B"/>
                  </a:solidFill>
                  <a:latin typeface="Arial Black" pitchFamily="34" charset="0"/>
                </a:rPr>
                <a:t>странах</a:t>
              </a:r>
              <a:endParaRPr lang="en-US" sz="1400">
                <a:solidFill>
                  <a:srgbClr val="4B4B4B"/>
                </a:solidFill>
                <a:latin typeface="Arial Black" pitchFamily="34" charset="0"/>
              </a:endParaRPr>
            </a:p>
          </p:txBody>
        </p:sp>
      </p:grpSp>
      <p:grpSp>
        <p:nvGrpSpPr>
          <p:cNvPr id="3" name="Group 51"/>
          <p:cNvGrpSpPr>
            <a:grpSpLocks/>
          </p:cNvGrpSpPr>
          <p:nvPr/>
        </p:nvGrpSpPr>
        <p:grpSpPr bwMode="auto">
          <a:xfrm>
            <a:off x="3214688" y="2286000"/>
            <a:ext cx="3157537" cy="941388"/>
            <a:chOff x="2463" y="1583"/>
            <a:chExt cx="1989" cy="593"/>
          </a:xfrm>
        </p:grpSpPr>
        <p:sp>
          <p:nvSpPr>
            <p:cNvPr id="10271" name="AutoShape 44"/>
            <p:cNvSpPr>
              <a:spLocks noChangeArrowheads="1"/>
            </p:cNvSpPr>
            <p:nvPr/>
          </p:nvSpPr>
          <p:spPr bwMode="auto">
            <a:xfrm>
              <a:off x="2536" y="1668"/>
              <a:ext cx="1805" cy="44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387C2B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lIns="45720" rIns="45720" anchor="ctr"/>
            <a:lstStyle/>
            <a:p>
              <a:pPr>
                <a:spcBef>
                  <a:spcPct val="50000"/>
                </a:spcBef>
              </a:pPr>
              <a:endParaRPr lang="en-US">
                <a:solidFill>
                  <a:srgbClr val="4B4B4B"/>
                </a:solidFill>
              </a:endParaRPr>
            </a:p>
          </p:txBody>
        </p:sp>
        <p:pic>
          <p:nvPicPr>
            <p:cNvPr id="10272" name="Picture 45" descr="circle-green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493" y="1583"/>
              <a:ext cx="548" cy="5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273" name="Text Box 46"/>
            <p:cNvSpPr txBox="1">
              <a:spLocks noChangeArrowheads="1"/>
            </p:cNvSpPr>
            <p:nvPr/>
          </p:nvSpPr>
          <p:spPr bwMode="auto">
            <a:xfrm>
              <a:off x="2463" y="1668"/>
              <a:ext cx="608" cy="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45720" rIns="45720" anchor="ctr">
              <a:spAutoFit/>
            </a:bodyPr>
            <a:lstStyle/>
            <a:p>
              <a:pPr algn="ctr">
                <a:lnSpc>
                  <a:spcPct val="70000"/>
                </a:lnSpc>
              </a:pPr>
              <a:r>
                <a:rPr lang="ru-RU" sz="1400">
                  <a:solidFill>
                    <a:srgbClr val="FFFFFF"/>
                  </a:solidFill>
                  <a:latin typeface="Arial Narrow" pitchFamily="34" charset="0"/>
                </a:rPr>
                <a:t>Европа, Ближний Восток и Африка</a:t>
              </a:r>
              <a:endParaRPr lang="en-US" sz="1400">
                <a:solidFill>
                  <a:srgbClr val="FFFFFF"/>
                </a:solidFill>
                <a:latin typeface="Arial Narrow" pitchFamily="34" charset="0"/>
              </a:endParaRPr>
            </a:p>
          </p:txBody>
        </p:sp>
        <p:sp>
          <p:nvSpPr>
            <p:cNvPr id="10274" name="Rectangle 47"/>
            <p:cNvSpPr>
              <a:spLocks noChangeArrowheads="1"/>
            </p:cNvSpPr>
            <p:nvPr/>
          </p:nvSpPr>
          <p:spPr bwMode="auto">
            <a:xfrm>
              <a:off x="3048" y="1786"/>
              <a:ext cx="1404" cy="2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182880" bIns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1400">
                  <a:solidFill>
                    <a:srgbClr val="4B4B4B"/>
                  </a:solidFill>
                  <a:latin typeface="Arial Black" pitchFamily="34" charset="0"/>
                </a:rPr>
                <a:t>2,500+ </a:t>
              </a:r>
              <a:r>
                <a:rPr lang="ru-RU" sz="1400">
                  <a:solidFill>
                    <a:srgbClr val="4B4B4B"/>
                  </a:solidFill>
                  <a:latin typeface="Arial Black" pitchFamily="34" charset="0"/>
                </a:rPr>
                <a:t>организаций</a:t>
              </a:r>
              <a:endParaRPr lang="en-US" sz="1400">
                <a:solidFill>
                  <a:srgbClr val="4B4B4B"/>
                </a:solidFill>
                <a:latin typeface="Arial Black" pitchFamily="34" charset="0"/>
              </a:endParaRPr>
            </a:p>
            <a:p>
              <a:pPr>
                <a:lnSpc>
                  <a:spcPct val="80000"/>
                </a:lnSpc>
              </a:pPr>
              <a:r>
                <a:rPr lang="ru-RU" sz="1400">
                  <a:solidFill>
                    <a:srgbClr val="4B4B4B"/>
                  </a:solidFill>
                  <a:latin typeface="Arial Black" pitchFamily="34" charset="0"/>
                </a:rPr>
                <a:t>в </a:t>
              </a:r>
              <a:r>
                <a:rPr lang="en-US" sz="1400">
                  <a:solidFill>
                    <a:srgbClr val="4B4B4B"/>
                  </a:solidFill>
                  <a:latin typeface="Arial Black" pitchFamily="34" charset="0"/>
                </a:rPr>
                <a:t>50 </a:t>
              </a:r>
              <a:r>
                <a:rPr lang="ru-RU" sz="1400">
                  <a:solidFill>
                    <a:srgbClr val="4B4B4B"/>
                  </a:solidFill>
                  <a:latin typeface="Arial Black" pitchFamily="34" charset="0"/>
                </a:rPr>
                <a:t>странах</a:t>
              </a:r>
              <a:endParaRPr lang="en-US" sz="1400">
                <a:solidFill>
                  <a:srgbClr val="4B4B4B"/>
                </a:solidFill>
                <a:latin typeface="Arial Black" pitchFamily="34" charset="0"/>
              </a:endParaRPr>
            </a:p>
          </p:txBody>
        </p:sp>
      </p:grpSp>
      <p:grpSp>
        <p:nvGrpSpPr>
          <p:cNvPr id="4" name="Group 61"/>
          <p:cNvGrpSpPr>
            <a:grpSpLocks/>
          </p:cNvGrpSpPr>
          <p:nvPr/>
        </p:nvGrpSpPr>
        <p:grpSpPr bwMode="auto">
          <a:xfrm>
            <a:off x="1428750" y="4214813"/>
            <a:ext cx="2867025" cy="820737"/>
            <a:chOff x="869" y="2016"/>
            <a:chExt cx="1806" cy="517"/>
          </a:xfrm>
        </p:grpSpPr>
        <p:sp>
          <p:nvSpPr>
            <p:cNvPr id="10266" name="AutoShape 30"/>
            <p:cNvSpPr>
              <a:spLocks noChangeArrowheads="1"/>
            </p:cNvSpPr>
            <p:nvPr/>
          </p:nvSpPr>
          <p:spPr bwMode="auto">
            <a:xfrm>
              <a:off x="942" y="2048"/>
              <a:ext cx="1536" cy="44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387C2B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lIns="45720" rIns="45720" anchor="ctr"/>
            <a:lstStyle/>
            <a:p>
              <a:pPr>
                <a:spcBef>
                  <a:spcPct val="50000"/>
                </a:spcBef>
              </a:pPr>
              <a:endParaRPr lang="en-US">
                <a:solidFill>
                  <a:srgbClr val="4B4B4B"/>
                </a:solidFill>
              </a:endParaRPr>
            </a:p>
          </p:txBody>
        </p:sp>
        <p:sp>
          <p:nvSpPr>
            <p:cNvPr id="10267" name="Rectangle 33"/>
            <p:cNvSpPr>
              <a:spLocks noChangeArrowheads="1"/>
            </p:cNvSpPr>
            <p:nvPr/>
          </p:nvSpPr>
          <p:spPr bwMode="auto">
            <a:xfrm>
              <a:off x="1459" y="2167"/>
              <a:ext cx="1216" cy="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182880" bIns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1400" dirty="0">
                  <a:solidFill>
                    <a:srgbClr val="4B4B4B"/>
                  </a:solidFill>
                  <a:latin typeface="Arial Black" pitchFamily="34" charset="0"/>
                </a:rPr>
                <a:t>244 </a:t>
              </a:r>
              <a:r>
                <a:rPr lang="ru-RU" sz="1400" dirty="0">
                  <a:solidFill>
                    <a:srgbClr val="4B4B4B"/>
                  </a:solidFill>
                  <a:latin typeface="Arial Black" pitchFamily="34" charset="0"/>
                </a:rPr>
                <a:t>организаций</a:t>
              </a:r>
              <a:endParaRPr lang="en-US" sz="1400" dirty="0">
                <a:solidFill>
                  <a:srgbClr val="4B4B4B"/>
                </a:solidFill>
                <a:latin typeface="Arial Black" pitchFamily="34" charset="0"/>
              </a:endParaRPr>
            </a:p>
            <a:p>
              <a:pPr>
                <a:lnSpc>
                  <a:spcPct val="80000"/>
                </a:lnSpc>
              </a:pPr>
              <a:r>
                <a:rPr lang="ru-RU" sz="1400" dirty="0">
                  <a:solidFill>
                    <a:srgbClr val="4B4B4B"/>
                  </a:solidFill>
                  <a:latin typeface="Arial Black" pitchFamily="34" charset="0"/>
                </a:rPr>
                <a:t>в </a:t>
              </a:r>
              <a:r>
                <a:rPr lang="en-US" sz="1400" dirty="0">
                  <a:solidFill>
                    <a:srgbClr val="4B4B4B"/>
                  </a:solidFill>
                  <a:latin typeface="Arial Black" pitchFamily="34" charset="0"/>
                </a:rPr>
                <a:t>12 </a:t>
              </a:r>
              <a:r>
                <a:rPr lang="ru-RU" sz="1400" dirty="0">
                  <a:solidFill>
                    <a:srgbClr val="4B4B4B"/>
                  </a:solidFill>
                  <a:latin typeface="Arial Black" pitchFamily="34" charset="0"/>
                </a:rPr>
                <a:t>странах</a:t>
              </a:r>
              <a:endParaRPr lang="en-US" sz="1400" dirty="0">
                <a:solidFill>
                  <a:srgbClr val="4B4B4B"/>
                </a:solidFill>
                <a:latin typeface="Arial Black" pitchFamily="34" charset="0"/>
              </a:endParaRPr>
            </a:p>
          </p:txBody>
        </p:sp>
        <p:grpSp>
          <p:nvGrpSpPr>
            <p:cNvPr id="5" name="Group 60"/>
            <p:cNvGrpSpPr>
              <a:grpSpLocks/>
            </p:cNvGrpSpPr>
            <p:nvPr/>
          </p:nvGrpSpPr>
          <p:grpSpPr bwMode="auto">
            <a:xfrm>
              <a:off x="869" y="2016"/>
              <a:ext cx="608" cy="517"/>
              <a:chOff x="869" y="2016"/>
              <a:chExt cx="608" cy="517"/>
            </a:xfrm>
          </p:grpSpPr>
          <p:pic>
            <p:nvPicPr>
              <p:cNvPr id="10269" name="Picture 31" descr="circle-green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946" y="2016"/>
                <a:ext cx="478" cy="5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0270" name="Text Box 32"/>
              <p:cNvSpPr txBox="1">
                <a:spLocks noChangeArrowheads="1"/>
              </p:cNvSpPr>
              <p:nvPr/>
            </p:nvSpPr>
            <p:spPr bwMode="auto">
              <a:xfrm>
                <a:off x="869" y="2142"/>
                <a:ext cx="608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45720" rIns="45720" anchor="ctr">
                <a:spAutoFit/>
              </a:bodyPr>
              <a:lstStyle/>
              <a:p>
                <a:pPr algn="ctr">
                  <a:lnSpc>
                    <a:spcPct val="70000"/>
                  </a:lnSpc>
                </a:pPr>
                <a:r>
                  <a:rPr lang="ru-RU" sz="1400">
                    <a:solidFill>
                      <a:srgbClr val="FFFFFF"/>
                    </a:solidFill>
                    <a:latin typeface="Arial Narrow" pitchFamily="34" charset="0"/>
                  </a:rPr>
                  <a:t>Латинская Америка</a:t>
                </a:r>
                <a:endParaRPr lang="en-US" sz="1400">
                  <a:solidFill>
                    <a:srgbClr val="FFFFFF"/>
                  </a:solidFill>
                  <a:latin typeface="Arial Narrow" pitchFamily="34" charset="0"/>
                </a:endParaRPr>
              </a:p>
            </p:txBody>
          </p:sp>
        </p:grpSp>
      </p:grpSp>
      <p:grpSp>
        <p:nvGrpSpPr>
          <p:cNvPr id="6" name="Group 59"/>
          <p:cNvGrpSpPr>
            <a:grpSpLocks/>
          </p:cNvGrpSpPr>
          <p:nvPr/>
        </p:nvGrpSpPr>
        <p:grpSpPr bwMode="auto">
          <a:xfrm>
            <a:off x="714375" y="2500313"/>
            <a:ext cx="2466975" cy="820737"/>
            <a:chOff x="641" y="1257"/>
            <a:chExt cx="1554" cy="517"/>
          </a:xfrm>
        </p:grpSpPr>
        <p:sp>
          <p:nvSpPr>
            <p:cNvPr id="10261" name="AutoShape 24"/>
            <p:cNvSpPr>
              <a:spLocks noChangeArrowheads="1"/>
            </p:cNvSpPr>
            <p:nvPr/>
          </p:nvSpPr>
          <p:spPr bwMode="auto">
            <a:xfrm>
              <a:off x="714" y="1289"/>
              <a:ext cx="1239" cy="44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387C2B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lIns="45720" rIns="45720" anchor="ctr"/>
            <a:lstStyle/>
            <a:p>
              <a:pPr>
                <a:spcBef>
                  <a:spcPct val="50000"/>
                </a:spcBef>
              </a:pPr>
              <a:endParaRPr lang="en-US">
                <a:solidFill>
                  <a:srgbClr val="4B4B4B"/>
                </a:solidFill>
              </a:endParaRPr>
            </a:p>
          </p:txBody>
        </p:sp>
        <p:sp>
          <p:nvSpPr>
            <p:cNvPr id="10262" name="Rectangle 29"/>
            <p:cNvSpPr>
              <a:spLocks noChangeArrowheads="1"/>
            </p:cNvSpPr>
            <p:nvPr/>
          </p:nvSpPr>
          <p:spPr bwMode="auto">
            <a:xfrm>
              <a:off x="1231" y="1347"/>
              <a:ext cx="964" cy="3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182880" bIns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1200" dirty="0">
                  <a:solidFill>
                    <a:srgbClr val="4B4B4B"/>
                  </a:solidFill>
                  <a:latin typeface="Arial Black" pitchFamily="34" charset="0"/>
                </a:rPr>
                <a:t>760 </a:t>
              </a:r>
              <a:r>
                <a:rPr lang="ru-RU" sz="1200" dirty="0" smtClean="0">
                  <a:solidFill>
                    <a:srgbClr val="4B4B4B"/>
                  </a:solidFill>
                  <a:latin typeface="Arial Black" pitchFamily="34" charset="0"/>
                </a:rPr>
                <a:t>организаций</a:t>
              </a:r>
              <a:endParaRPr lang="en-US" sz="1200" dirty="0">
                <a:solidFill>
                  <a:srgbClr val="4B4B4B"/>
                </a:solidFill>
                <a:latin typeface="Arial Black" pitchFamily="34" charset="0"/>
              </a:endParaRPr>
            </a:p>
            <a:p>
              <a:pPr>
                <a:lnSpc>
                  <a:spcPct val="80000"/>
                </a:lnSpc>
              </a:pPr>
              <a:r>
                <a:rPr lang="ru-RU" sz="1200" dirty="0">
                  <a:solidFill>
                    <a:srgbClr val="4B4B4B"/>
                  </a:solidFill>
                  <a:latin typeface="Arial Black" pitchFamily="34" charset="0"/>
                </a:rPr>
                <a:t>в </a:t>
              </a:r>
              <a:r>
                <a:rPr lang="es-ES" sz="1200" dirty="0">
                  <a:solidFill>
                    <a:srgbClr val="4B4B4B"/>
                  </a:solidFill>
                  <a:latin typeface="Arial Black" pitchFamily="34" charset="0"/>
                </a:rPr>
                <a:t>2</a:t>
              </a:r>
              <a:r>
                <a:rPr lang="ru-RU" sz="1200" dirty="0">
                  <a:solidFill>
                    <a:srgbClr val="4B4B4B"/>
                  </a:solidFill>
                  <a:latin typeface="Arial Black" pitchFamily="34" charset="0"/>
                </a:rPr>
                <a:t>х</a:t>
              </a:r>
              <a:r>
                <a:rPr lang="es-ES" sz="1200" dirty="0">
                  <a:solidFill>
                    <a:srgbClr val="4B4B4B"/>
                  </a:solidFill>
                  <a:latin typeface="Arial Black" pitchFamily="34" charset="0"/>
                </a:rPr>
                <a:t> </a:t>
              </a:r>
              <a:r>
                <a:rPr lang="ru-RU" sz="1200" dirty="0">
                  <a:solidFill>
                    <a:srgbClr val="4B4B4B"/>
                  </a:solidFill>
                  <a:latin typeface="Arial Black" pitchFamily="34" charset="0"/>
                </a:rPr>
                <a:t>странах</a:t>
              </a:r>
              <a:endParaRPr lang="en-US" sz="1200" dirty="0">
                <a:solidFill>
                  <a:srgbClr val="4B4B4B"/>
                </a:solidFill>
                <a:latin typeface="Arial Black" pitchFamily="34" charset="0"/>
              </a:endParaRPr>
            </a:p>
          </p:txBody>
        </p:sp>
        <p:grpSp>
          <p:nvGrpSpPr>
            <p:cNvPr id="7" name="Group 58"/>
            <p:cNvGrpSpPr>
              <a:grpSpLocks/>
            </p:cNvGrpSpPr>
            <p:nvPr/>
          </p:nvGrpSpPr>
          <p:grpSpPr bwMode="auto">
            <a:xfrm>
              <a:off x="641" y="1257"/>
              <a:ext cx="608" cy="517"/>
              <a:chOff x="641" y="1257"/>
              <a:chExt cx="608" cy="517"/>
            </a:xfrm>
          </p:grpSpPr>
          <p:pic>
            <p:nvPicPr>
              <p:cNvPr id="10264" name="Picture 25" descr="circle-green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724" y="1257"/>
                <a:ext cx="478" cy="5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0265" name="Text Box 23"/>
              <p:cNvSpPr txBox="1">
                <a:spLocks noChangeArrowheads="1"/>
              </p:cNvSpPr>
              <p:nvPr/>
            </p:nvSpPr>
            <p:spPr bwMode="auto">
              <a:xfrm>
                <a:off x="641" y="1383"/>
                <a:ext cx="608" cy="2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45720" rIns="45720" anchor="ctr">
                <a:spAutoFit/>
              </a:bodyPr>
              <a:lstStyle/>
              <a:p>
                <a:pPr algn="ctr">
                  <a:lnSpc>
                    <a:spcPct val="70000"/>
                  </a:lnSpc>
                </a:pPr>
                <a:r>
                  <a:rPr lang="ru-RU" sz="1400">
                    <a:solidFill>
                      <a:srgbClr val="FFFFFF"/>
                    </a:solidFill>
                    <a:latin typeface="Arial Narrow" pitchFamily="34" charset="0"/>
                  </a:rPr>
                  <a:t>Северная</a:t>
                </a:r>
                <a:endParaRPr lang="en-US" sz="1400">
                  <a:solidFill>
                    <a:srgbClr val="FFFFFF"/>
                  </a:solidFill>
                  <a:latin typeface="Arial Narrow" pitchFamily="34" charset="0"/>
                </a:endParaRPr>
              </a:p>
              <a:p>
                <a:pPr algn="ctr">
                  <a:lnSpc>
                    <a:spcPct val="70000"/>
                  </a:lnSpc>
                </a:pPr>
                <a:r>
                  <a:rPr lang="ru-RU" sz="1400">
                    <a:solidFill>
                      <a:srgbClr val="FFFFFF"/>
                    </a:solidFill>
                    <a:latin typeface="Arial Narrow" pitchFamily="34" charset="0"/>
                  </a:rPr>
                  <a:t>Америка</a:t>
                </a:r>
                <a:endParaRPr lang="en-US" sz="1400">
                  <a:solidFill>
                    <a:srgbClr val="FFFFFF"/>
                  </a:solidFill>
                  <a:latin typeface="Arial Narrow" pitchFamily="34" charset="0"/>
                </a:endParaRPr>
              </a:p>
            </p:txBody>
          </p:sp>
        </p:grpSp>
      </p:grpSp>
      <p:grpSp>
        <p:nvGrpSpPr>
          <p:cNvPr id="8" name="Group 42"/>
          <p:cNvGrpSpPr>
            <a:grpSpLocks/>
          </p:cNvGrpSpPr>
          <p:nvPr/>
        </p:nvGrpSpPr>
        <p:grpSpPr bwMode="auto">
          <a:xfrm>
            <a:off x="6215063" y="2143125"/>
            <a:ext cx="2867025" cy="820738"/>
            <a:chOff x="3859" y="1683"/>
            <a:chExt cx="1806" cy="517"/>
          </a:xfrm>
        </p:grpSpPr>
        <p:sp>
          <p:nvSpPr>
            <p:cNvPr id="10257" name="AutoShape 38"/>
            <p:cNvSpPr>
              <a:spLocks noChangeArrowheads="1"/>
            </p:cNvSpPr>
            <p:nvPr/>
          </p:nvSpPr>
          <p:spPr bwMode="auto">
            <a:xfrm>
              <a:off x="3932" y="1715"/>
              <a:ext cx="1536" cy="44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387C2B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lIns="45720" rIns="45720" anchor="ctr"/>
            <a:lstStyle/>
            <a:p>
              <a:pPr>
                <a:spcBef>
                  <a:spcPct val="50000"/>
                </a:spcBef>
              </a:pPr>
              <a:endParaRPr lang="en-US">
                <a:solidFill>
                  <a:srgbClr val="4B4B4B"/>
                </a:solidFill>
              </a:endParaRPr>
            </a:p>
          </p:txBody>
        </p:sp>
        <p:pic>
          <p:nvPicPr>
            <p:cNvPr id="10258" name="Picture 39" descr="circle-green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936" y="1683"/>
              <a:ext cx="478" cy="5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259" name="Text Box 40"/>
            <p:cNvSpPr txBox="1">
              <a:spLocks noChangeArrowheads="1"/>
            </p:cNvSpPr>
            <p:nvPr/>
          </p:nvSpPr>
          <p:spPr bwMode="auto">
            <a:xfrm>
              <a:off x="3859" y="1856"/>
              <a:ext cx="608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45720" rIns="45720" anchor="ctr">
              <a:spAutoFit/>
            </a:bodyPr>
            <a:lstStyle/>
            <a:p>
              <a:pPr algn="ctr">
                <a:lnSpc>
                  <a:spcPct val="70000"/>
                </a:lnSpc>
              </a:pPr>
              <a:r>
                <a:rPr lang="ru-RU" sz="1400">
                  <a:solidFill>
                    <a:srgbClr val="FFFFFF"/>
                  </a:solidFill>
                  <a:latin typeface="Arial Narrow" pitchFamily="34" charset="0"/>
                </a:rPr>
                <a:t>Россия</a:t>
              </a:r>
              <a:endParaRPr lang="en-US" sz="1400">
                <a:solidFill>
                  <a:srgbClr val="FFFFFF"/>
                </a:solidFill>
                <a:latin typeface="Arial Narrow" pitchFamily="34" charset="0"/>
              </a:endParaRPr>
            </a:p>
          </p:txBody>
        </p:sp>
        <p:sp>
          <p:nvSpPr>
            <p:cNvPr id="10260" name="Rectangle 41"/>
            <p:cNvSpPr>
              <a:spLocks noChangeArrowheads="1"/>
            </p:cNvSpPr>
            <p:nvPr/>
          </p:nvSpPr>
          <p:spPr bwMode="auto">
            <a:xfrm>
              <a:off x="4449" y="1904"/>
              <a:ext cx="1216" cy="1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182880" bIns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400">
                  <a:solidFill>
                    <a:srgbClr val="4B4B4B"/>
                  </a:solidFill>
                  <a:latin typeface="Arial Black" pitchFamily="34" charset="0"/>
                </a:rPr>
                <a:t>240 организаций</a:t>
              </a:r>
              <a:endParaRPr lang="en-US" sz="1400">
                <a:solidFill>
                  <a:srgbClr val="4B4B4B"/>
                </a:solidFill>
                <a:latin typeface="Arial Black" pitchFamily="34" charset="0"/>
              </a:endParaRPr>
            </a:p>
          </p:txBody>
        </p:sp>
      </p:grpSp>
      <p:grpSp>
        <p:nvGrpSpPr>
          <p:cNvPr id="9" name="Group 42"/>
          <p:cNvGrpSpPr>
            <a:grpSpLocks/>
          </p:cNvGrpSpPr>
          <p:nvPr/>
        </p:nvGrpSpPr>
        <p:grpSpPr bwMode="auto">
          <a:xfrm>
            <a:off x="4857750" y="3143250"/>
            <a:ext cx="2867025" cy="820738"/>
            <a:chOff x="3859" y="1683"/>
            <a:chExt cx="1806" cy="517"/>
          </a:xfrm>
        </p:grpSpPr>
        <p:sp>
          <p:nvSpPr>
            <p:cNvPr id="10253" name="AutoShape 38"/>
            <p:cNvSpPr>
              <a:spLocks noChangeArrowheads="1"/>
            </p:cNvSpPr>
            <p:nvPr/>
          </p:nvSpPr>
          <p:spPr bwMode="auto">
            <a:xfrm>
              <a:off x="3932" y="1715"/>
              <a:ext cx="1536" cy="44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387C2B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lIns="45720" rIns="45720" anchor="ctr"/>
            <a:lstStyle/>
            <a:p>
              <a:pPr>
                <a:spcBef>
                  <a:spcPct val="50000"/>
                </a:spcBef>
              </a:pPr>
              <a:endParaRPr lang="en-US">
                <a:solidFill>
                  <a:srgbClr val="4B4B4B"/>
                </a:solidFill>
              </a:endParaRPr>
            </a:p>
          </p:txBody>
        </p:sp>
        <p:pic>
          <p:nvPicPr>
            <p:cNvPr id="10254" name="Picture 39" descr="circle-green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936" y="1683"/>
              <a:ext cx="478" cy="5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255" name="Text Box 40"/>
            <p:cNvSpPr txBox="1">
              <a:spLocks noChangeArrowheads="1"/>
            </p:cNvSpPr>
            <p:nvPr/>
          </p:nvSpPr>
          <p:spPr bwMode="auto">
            <a:xfrm>
              <a:off x="3859" y="1856"/>
              <a:ext cx="608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45720" rIns="45720" anchor="ctr">
              <a:spAutoFit/>
            </a:bodyPr>
            <a:lstStyle/>
            <a:p>
              <a:pPr algn="ctr">
                <a:lnSpc>
                  <a:spcPct val="70000"/>
                </a:lnSpc>
              </a:pPr>
              <a:r>
                <a:rPr lang="ru-RU" sz="1400">
                  <a:solidFill>
                    <a:srgbClr val="FFFFFF"/>
                  </a:solidFill>
                  <a:latin typeface="Arial Narrow" pitchFamily="34" charset="0"/>
                </a:rPr>
                <a:t>Казахстан</a:t>
              </a:r>
              <a:endParaRPr lang="en-US" sz="1400">
                <a:solidFill>
                  <a:srgbClr val="FFFFFF"/>
                </a:solidFill>
                <a:latin typeface="Arial Narrow" pitchFamily="34" charset="0"/>
              </a:endParaRPr>
            </a:p>
          </p:txBody>
        </p:sp>
        <p:sp>
          <p:nvSpPr>
            <p:cNvPr id="10256" name="Rectangle 41"/>
            <p:cNvSpPr>
              <a:spLocks noChangeArrowheads="1"/>
            </p:cNvSpPr>
            <p:nvPr/>
          </p:nvSpPr>
          <p:spPr bwMode="auto">
            <a:xfrm>
              <a:off x="4449" y="1904"/>
              <a:ext cx="1216" cy="1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182880" bIns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400">
                  <a:solidFill>
                    <a:srgbClr val="4B4B4B"/>
                  </a:solidFill>
                  <a:latin typeface="Arial Black" pitchFamily="34" charset="0"/>
                </a:rPr>
                <a:t>300 организаций</a:t>
              </a:r>
              <a:endParaRPr lang="en-US" sz="1400">
                <a:solidFill>
                  <a:srgbClr val="4B4B4B"/>
                </a:solidFill>
                <a:latin typeface="Arial Black" pitchFamily="34" charset="0"/>
              </a:endParaRPr>
            </a:p>
          </p:txBody>
        </p:sp>
      </p:grpSp>
      <p:sp>
        <p:nvSpPr>
          <p:cNvPr id="10252" name="TextBox 39"/>
          <p:cNvSpPr txBox="1">
            <a:spLocks noChangeArrowheads="1"/>
          </p:cNvSpPr>
          <p:nvPr/>
        </p:nvSpPr>
        <p:spPr bwMode="auto">
          <a:xfrm>
            <a:off x="4169664" y="5072063"/>
            <a:ext cx="468858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buClr>
                <a:schemeClr val="tx2"/>
              </a:buClr>
              <a:buFont typeface="Arial" pitchFamily="34" charset="0"/>
              <a:buChar char="•"/>
            </a:pPr>
            <a:r>
              <a:rPr lang="ru-RU" sz="1600" dirty="0" smtClean="0"/>
              <a:t> более 6 000 организаций-подписчиков в мире</a:t>
            </a:r>
          </a:p>
          <a:p>
            <a:pPr>
              <a:spcBef>
                <a:spcPts val="0"/>
              </a:spcBef>
              <a:buClr>
                <a:schemeClr val="tx2"/>
              </a:buClr>
              <a:buFont typeface="Arial" pitchFamily="34" charset="0"/>
              <a:buChar char="•"/>
            </a:pPr>
            <a:r>
              <a:rPr lang="ru-RU" sz="1600" dirty="0" smtClean="0"/>
              <a:t> </a:t>
            </a:r>
            <a:r>
              <a:rPr lang="ru-RU" sz="1600" dirty="0"/>
              <a:t>20 миллионов </a:t>
            </a:r>
            <a:r>
              <a:rPr lang="ru-RU" sz="1600" dirty="0" smtClean="0"/>
              <a:t>пользователей</a:t>
            </a:r>
            <a:endParaRPr lang="ru-RU" sz="1600" dirty="0"/>
          </a:p>
          <a:p>
            <a:pPr>
              <a:spcBef>
                <a:spcPts val="0"/>
              </a:spcBef>
              <a:buClr>
                <a:schemeClr val="tx2"/>
              </a:buClr>
              <a:buFont typeface="Arial" pitchFamily="34" charset="0"/>
              <a:buChar char="•"/>
            </a:pPr>
            <a:r>
              <a:rPr lang="ru-RU" sz="1600" dirty="0"/>
              <a:t> 150 000 пользователей ежедневно</a:t>
            </a:r>
          </a:p>
          <a:p>
            <a:pPr>
              <a:spcBef>
                <a:spcPts val="0"/>
              </a:spcBef>
              <a:buClr>
                <a:schemeClr val="tx2"/>
              </a:buClr>
              <a:buFont typeface="Arial" pitchFamily="34" charset="0"/>
              <a:buChar char="•"/>
            </a:pPr>
            <a:r>
              <a:rPr lang="ru-RU" sz="1600" dirty="0"/>
              <a:t> более 12 500 журналов</a:t>
            </a:r>
          </a:p>
          <a:p>
            <a:pPr>
              <a:spcBef>
                <a:spcPts val="0"/>
              </a:spcBef>
              <a:buClr>
                <a:schemeClr val="tx2"/>
              </a:buClr>
              <a:buFont typeface="Arial" pitchFamily="34" charset="0"/>
              <a:buChar char="•"/>
            </a:pPr>
            <a:r>
              <a:rPr lang="ru-RU" sz="1600" dirty="0"/>
              <a:t> более 50 миллионов </a:t>
            </a:r>
            <a:r>
              <a:rPr lang="ru-RU" sz="1600" dirty="0" smtClean="0"/>
              <a:t>записей</a:t>
            </a:r>
            <a:endParaRPr lang="ru-RU" sz="1600" dirty="0"/>
          </a:p>
          <a:p>
            <a:pPr>
              <a:spcBef>
                <a:spcPts val="0"/>
              </a:spcBef>
              <a:buClr>
                <a:schemeClr val="tx2"/>
              </a:buClr>
              <a:buFont typeface="Arial" pitchFamily="34" charset="0"/>
              <a:buChar char="•"/>
            </a:pPr>
            <a:r>
              <a:rPr lang="ru-RU" sz="1600" dirty="0"/>
              <a:t> более 850 миллионов пристатейных ссылок </a:t>
            </a:r>
            <a:endParaRPr lang="ru-RU" sz="1600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ЗАКОНОДАТЕЛЬНОЕ РЕГЛАМЕНТИРОВАНИЕ ОЦЕНКИ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5383" y="2135188"/>
            <a:ext cx="7369175" cy="3022028"/>
          </a:xfrm>
        </p:spPr>
        <p:txBody>
          <a:bodyPr/>
          <a:lstStyle/>
          <a:p>
            <a:r>
              <a:rPr lang="ru-RU" dirty="0" smtClean="0"/>
              <a:t>Приказ Минобрнауки РФ от 14.10.2009 №406</a:t>
            </a:r>
          </a:p>
          <a:p>
            <a:r>
              <a:rPr lang="ru-RU" dirty="0" smtClean="0"/>
              <a:t>Приказ Минздравсоцразвития РФ от 26.08.2010 №738</a:t>
            </a:r>
            <a:endParaRPr lang="en-US" dirty="0" smtClean="0"/>
          </a:p>
          <a:p>
            <a:r>
              <a:rPr lang="en-US" dirty="0" smtClean="0"/>
              <a:t>…</a:t>
            </a:r>
            <a:endParaRPr lang="ru-RU" dirty="0" smtClean="0"/>
          </a:p>
          <a:p>
            <a:r>
              <a:rPr lang="ru-RU" dirty="0" smtClean="0"/>
              <a:t>Указ президента РФ «О мерах по реализации государственной политики в области образования и науки» от 7.05.2012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0A4A206-0EF5-4F11-B60A-FB1577D018E9}" type="slidenum">
              <a:rPr lang="en-US" altLang="ja-JP" smtClean="0"/>
              <a:pPr/>
              <a:t>4</a:t>
            </a:fld>
            <a:endParaRPr lang="en-US" altLang="ja-JP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УКАЗ ПРЕЗИДЕНТА ОТ 7.05.2012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«увеличение к 2015 году доли публикаций российских исследователей в общем количестве публикаций в мировых научных журналах, индексируемых в базе данных «Сеть науки» (WEB of Science), до 2,44 процента»</a:t>
            </a:r>
          </a:p>
          <a:p>
            <a:r>
              <a:rPr lang="ru-RU" dirty="0" smtClean="0"/>
              <a:t>«вхождение к 2020 году не менее пяти российских университетов в первую сотню ведущих мировых университетов согласно мировому рейтингу университетов»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0A4A206-0EF5-4F11-B60A-FB1577D018E9}" type="slidenum">
              <a:rPr lang="en-US" altLang="ja-JP" smtClean="0"/>
              <a:pPr/>
              <a:t>5</a:t>
            </a:fld>
            <a:endParaRPr lang="en-US" altLang="ja-JP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2.44% - это сколько?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0A4A206-0EF5-4F11-B60A-FB1577D018E9}" type="slidenum">
              <a:rPr lang="en-US" altLang="ja-JP" smtClean="0"/>
              <a:pPr/>
              <a:t>6</a:t>
            </a:fld>
            <a:endParaRPr lang="en-US" altLang="ja-JP"/>
          </a:p>
        </p:txBody>
      </p:sp>
      <p:graphicFrame>
        <p:nvGraphicFramePr>
          <p:cNvPr id="6" name="Chart 5"/>
          <p:cNvGraphicFramePr/>
          <p:nvPr/>
        </p:nvGraphicFramePr>
        <p:xfrm>
          <a:off x="348424" y="1469898"/>
          <a:ext cx="8405432" cy="47602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974336" y="6156960"/>
            <a:ext cx="36819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schemeClr val="tx2"/>
                </a:solidFill>
              </a:rPr>
              <a:t>Источник: </a:t>
            </a:r>
            <a:r>
              <a:rPr lang="en-US" sz="1000" dirty="0" smtClean="0">
                <a:solidFill>
                  <a:schemeClr val="tx2"/>
                </a:solidFill>
              </a:rPr>
              <a:t>Web of Science (SCIE, SSCI, AHCI, CPCI, </a:t>
            </a:r>
            <a:r>
              <a:rPr lang="en-US" sz="1000" dirty="0" err="1" smtClean="0">
                <a:solidFill>
                  <a:schemeClr val="tx2"/>
                </a:solidFill>
              </a:rPr>
              <a:t>BkCI</a:t>
            </a:r>
            <a:r>
              <a:rPr lang="en-US" sz="1000" dirty="0" smtClean="0">
                <a:solidFill>
                  <a:schemeClr val="tx2"/>
                </a:solidFill>
              </a:rPr>
              <a:t>) </a:t>
            </a:r>
            <a:r>
              <a:rPr lang="ru-RU" sz="1000" dirty="0" smtClean="0">
                <a:solidFill>
                  <a:schemeClr val="tx2"/>
                </a:solidFill>
              </a:rPr>
              <a:t>по состоянию на 23.05.2012</a:t>
            </a:r>
            <a:endParaRPr lang="en-US" sz="10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...сколько?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0A4A206-0EF5-4F11-B60A-FB1577D018E9}" type="slidenum">
              <a:rPr lang="en-US" altLang="ja-JP" smtClean="0"/>
              <a:pPr/>
              <a:t>7</a:t>
            </a:fld>
            <a:endParaRPr lang="en-US" altLang="ja-JP"/>
          </a:p>
        </p:txBody>
      </p:sp>
      <p:sp>
        <p:nvSpPr>
          <p:cNvPr id="7" name="TextBox 6"/>
          <p:cNvSpPr txBox="1"/>
          <p:nvPr/>
        </p:nvSpPr>
        <p:spPr>
          <a:xfrm>
            <a:off x="4901184" y="6304002"/>
            <a:ext cx="407212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schemeClr val="tx2"/>
                </a:solidFill>
              </a:rPr>
              <a:t>Прогноз составлен исходя из предположения о том, что среднегодовой мировой поток материалов в </a:t>
            </a:r>
            <a:r>
              <a:rPr lang="en-US" sz="1000" dirty="0" smtClean="0">
                <a:solidFill>
                  <a:schemeClr val="tx2"/>
                </a:solidFill>
              </a:rPr>
              <a:t>Web of Science </a:t>
            </a:r>
            <a:r>
              <a:rPr lang="ru-RU" sz="1000" dirty="0" smtClean="0">
                <a:solidFill>
                  <a:schemeClr val="tx2"/>
                </a:solidFill>
              </a:rPr>
              <a:t>останется на уровне 2 млн записей</a:t>
            </a:r>
            <a:endParaRPr lang="en-US" sz="1000" dirty="0">
              <a:solidFill>
                <a:schemeClr val="tx2"/>
              </a:solidFill>
            </a:endParaRPr>
          </a:p>
        </p:txBody>
      </p:sp>
      <p:graphicFrame>
        <p:nvGraphicFramePr>
          <p:cNvPr id="9" name="Chart 8"/>
          <p:cNvGraphicFramePr/>
          <p:nvPr/>
        </p:nvGraphicFramePr>
        <p:xfrm>
          <a:off x="454723" y="1426465"/>
          <a:ext cx="8152829" cy="47451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2" name="Picture 28" descr="На главную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51632" y="5472620"/>
            <a:ext cx="1242924" cy="90989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ДОСТИЖИМЫ ЛИ ЭТИ ЦИФРЫ?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 одной стороны – мы успешно продолжаем терять целые научные школы и направления...</a:t>
            </a:r>
          </a:p>
          <a:p>
            <a:r>
              <a:rPr lang="ru-RU" dirty="0" smtClean="0"/>
              <a:t>...с другой – университетов, подписавшихся на </a:t>
            </a:r>
            <a:r>
              <a:rPr lang="en-US" dirty="0" smtClean="0"/>
              <a:t>Web of Science, </a:t>
            </a:r>
            <a:r>
              <a:rPr lang="ru-RU" dirty="0" smtClean="0"/>
              <a:t>в России уже почти 30. И вот что по ним видно (речь пойдёт именно об университетах, исследовательские институты в анализе не рассматривались):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0A4A206-0EF5-4F11-B60A-FB1577D018E9}" type="slidenum">
              <a:rPr lang="en-US" altLang="ja-JP" smtClean="0"/>
              <a:pPr/>
              <a:t>8</a:t>
            </a:fld>
            <a:endParaRPr lang="en-US" altLang="ja-JP"/>
          </a:p>
        </p:txBody>
      </p:sp>
      <p:pic>
        <p:nvPicPr>
          <p:cNvPr id="1026" name="Picture 2" descr="http://www.msu.ru/img/msulogo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327" y="4464748"/>
            <a:ext cx="1457325" cy="428626"/>
          </a:xfrm>
          <a:prstGeom prst="rect">
            <a:avLst/>
          </a:prstGeom>
          <a:noFill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30212" y="4496562"/>
            <a:ext cx="1894332" cy="575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28441" y="4396359"/>
            <a:ext cx="1202055" cy="1150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 descr="Сибирский федеральный университет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54879" y="5042027"/>
            <a:ext cx="2502535" cy="395137"/>
          </a:xfrm>
          <a:prstGeom prst="rect">
            <a:avLst/>
          </a:prstGeom>
          <a:noFill/>
        </p:spPr>
      </p:pic>
      <p:pic>
        <p:nvPicPr>
          <p:cNvPr id="1033" name="Picture 9" descr="Уральский федеральный университет имени первого Президента России Б.Н.Ельцина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728343" y="5151756"/>
            <a:ext cx="1697609" cy="863962"/>
          </a:xfrm>
          <a:prstGeom prst="rect">
            <a:avLst/>
          </a:prstGeom>
          <a:noFill/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693920" y="4465131"/>
            <a:ext cx="2006537" cy="577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142613" y="5488878"/>
            <a:ext cx="2562987" cy="395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462784" y="4275963"/>
            <a:ext cx="999744" cy="890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803964" y="6438340"/>
            <a:ext cx="3340036" cy="41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45" name="Picture 21" descr="Национальный исследовательский университет «Высшая школа экономики»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889504" y="6437517"/>
            <a:ext cx="2919348" cy="420483"/>
          </a:xfrm>
          <a:prstGeom prst="rect">
            <a:avLst/>
          </a:prstGeom>
          <a:noFill/>
        </p:spPr>
      </p:pic>
      <p:pic>
        <p:nvPicPr>
          <p:cNvPr id="1047" name="Picture 23" descr="Санкт-Петербургский национальный исследовательский университет информационных технологий, механики и оптики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523493" y="4944491"/>
            <a:ext cx="1090549" cy="1090549"/>
          </a:xfrm>
          <a:prstGeom prst="rect">
            <a:avLst/>
          </a:prstGeom>
          <a:noFill/>
        </p:spPr>
      </p:pic>
      <p:pic>
        <p:nvPicPr>
          <p:cNvPr id="1048" name="Picture 24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4078224" y="5900166"/>
            <a:ext cx="33528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50" name="Picture 26" descr="МИСиС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8098515" y="5754624"/>
            <a:ext cx="1045485" cy="664464"/>
          </a:xfrm>
          <a:prstGeom prst="rect">
            <a:avLst/>
          </a:prstGeom>
          <a:noFill/>
        </p:spPr>
      </p:pic>
      <p:pic>
        <p:nvPicPr>
          <p:cNvPr id="1053" name="Picture 29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6803135" y="4052923"/>
            <a:ext cx="1493139" cy="420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54" name="Picture 30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772096" y="6001191"/>
            <a:ext cx="2324672" cy="432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55" name="Picture 31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7303008" y="5191137"/>
            <a:ext cx="1840992" cy="551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57" name="Picture 33" descr="Mipt.gif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0" y="4468367"/>
            <a:ext cx="754495" cy="7498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ВЫСШАЯ ШКОЛА ЭКОНОМИКИ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0A4A206-0EF5-4F11-B60A-FB1577D018E9}" type="slidenum">
              <a:rPr lang="en-US" altLang="ja-JP" smtClean="0"/>
              <a:pPr/>
              <a:t>9</a:t>
            </a:fld>
            <a:endParaRPr lang="en-US" altLang="ja-JP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5664" y="1584960"/>
            <a:ext cx="8452328" cy="32796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95783" y="5183188"/>
            <a:ext cx="8640953" cy="1107884"/>
          </a:xfrm>
        </p:spPr>
        <p:txBody>
          <a:bodyPr/>
          <a:lstStyle/>
          <a:p>
            <a:r>
              <a:rPr lang="ru-RU" sz="2000" dirty="0" smtClean="0"/>
              <a:t>Рост годовой публикационной активности на два порядка за 6 лет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ST_tr_present_080326_v1">
  <a:themeElements>
    <a:clrScheme name="TEST_tr_present_080326_v1 1">
      <a:dk1>
        <a:srgbClr val="4B4B4B"/>
      </a:dk1>
      <a:lt1>
        <a:srgbClr val="FFFFFF"/>
      </a:lt1>
      <a:dk2>
        <a:srgbClr val="FF8000"/>
      </a:dk2>
      <a:lt2>
        <a:srgbClr val="A0968C"/>
      </a:lt2>
      <a:accent1>
        <a:srgbClr val="005A84"/>
      </a:accent1>
      <a:accent2>
        <a:srgbClr val="6234A4"/>
      </a:accent2>
      <a:accent3>
        <a:srgbClr val="FFFFFF"/>
      </a:accent3>
      <a:accent4>
        <a:srgbClr val="3F3F3F"/>
      </a:accent4>
      <a:accent5>
        <a:srgbClr val="AAB5C2"/>
      </a:accent5>
      <a:accent6>
        <a:srgbClr val="582E94"/>
      </a:accent6>
      <a:hlink>
        <a:srgbClr val="828282"/>
      </a:hlink>
      <a:folHlink>
        <a:srgbClr val="BABABA"/>
      </a:folHlink>
    </a:clrScheme>
    <a:fontScheme name="TEST_tr_present_080326_v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18288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18288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EST_tr_present_080326_v1 1">
        <a:dk1>
          <a:srgbClr val="4B4B4B"/>
        </a:dk1>
        <a:lt1>
          <a:srgbClr val="FFFFFF"/>
        </a:lt1>
        <a:dk2>
          <a:srgbClr val="FF8000"/>
        </a:dk2>
        <a:lt2>
          <a:srgbClr val="A0968C"/>
        </a:lt2>
        <a:accent1>
          <a:srgbClr val="005A84"/>
        </a:accent1>
        <a:accent2>
          <a:srgbClr val="6234A4"/>
        </a:accent2>
        <a:accent3>
          <a:srgbClr val="FFFFFF"/>
        </a:accent3>
        <a:accent4>
          <a:srgbClr val="3F3F3F"/>
        </a:accent4>
        <a:accent5>
          <a:srgbClr val="AAB5C2"/>
        </a:accent5>
        <a:accent6>
          <a:srgbClr val="582E94"/>
        </a:accent6>
        <a:hlink>
          <a:srgbClr val="828282"/>
        </a:hlink>
        <a:folHlink>
          <a:srgbClr val="BABA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ST_tr_present_080326_v1 2">
        <a:dk1>
          <a:srgbClr val="4B4B4B"/>
        </a:dk1>
        <a:lt1>
          <a:srgbClr val="FFFFFF"/>
        </a:lt1>
        <a:dk2>
          <a:srgbClr val="FF8000"/>
        </a:dk2>
        <a:lt2>
          <a:srgbClr val="BABABA"/>
        </a:lt2>
        <a:accent1>
          <a:srgbClr val="78A22F"/>
        </a:accent1>
        <a:accent2>
          <a:srgbClr val="FFB400"/>
        </a:accent2>
        <a:accent3>
          <a:srgbClr val="FFFFFF"/>
        </a:accent3>
        <a:accent4>
          <a:srgbClr val="3F3F3F"/>
        </a:accent4>
        <a:accent5>
          <a:srgbClr val="BECEAD"/>
        </a:accent5>
        <a:accent6>
          <a:srgbClr val="E7A300"/>
        </a:accent6>
        <a:hlink>
          <a:srgbClr val="766C62"/>
        </a:hlink>
        <a:folHlink>
          <a:srgbClr val="A0968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ST_tr_present_080326_v1 3">
        <a:dk1>
          <a:srgbClr val="4B4B4B"/>
        </a:dk1>
        <a:lt1>
          <a:srgbClr val="FFFFFF"/>
        </a:lt1>
        <a:dk2>
          <a:srgbClr val="FF8000"/>
        </a:dk2>
        <a:lt2>
          <a:srgbClr val="BABABA"/>
        </a:lt2>
        <a:accent1>
          <a:srgbClr val="766C62"/>
        </a:accent1>
        <a:accent2>
          <a:srgbClr val="A0968C"/>
        </a:accent2>
        <a:accent3>
          <a:srgbClr val="FFFFFF"/>
        </a:accent3>
        <a:accent4>
          <a:srgbClr val="3F3F3F"/>
        </a:accent4>
        <a:accent5>
          <a:srgbClr val="BDBAB7"/>
        </a:accent5>
        <a:accent6>
          <a:srgbClr val="91877E"/>
        </a:accent6>
        <a:hlink>
          <a:srgbClr val="0083BF"/>
        </a:hlink>
        <a:folHlink>
          <a:srgbClr val="78A2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ST_tr_present_080326_v1 4">
        <a:dk1>
          <a:srgbClr val="4B4B4B"/>
        </a:dk1>
        <a:lt1>
          <a:srgbClr val="FFFFFF"/>
        </a:lt1>
        <a:dk2>
          <a:srgbClr val="FF8000"/>
        </a:dk2>
        <a:lt2>
          <a:srgbClr val="A0968C"/>
        </a:lt2>
        <a:accent1>
          <a:srgbClr val="FF8000"/>
        </a:accent1>
        <a:accent2>
          <a:srgbClr val="DC0A0A"/>
        </a:accent2>
        <a:accent3>
          <a:srgbClr val="FFFFFF"/>
        </a:accent3>
        <a:accent4>
          <a:srgbClr val="3F3F3F"/>
        </a:accent4>
        <a:accent5>
          <a:srgbClr val="FFC0AA"/>
        </a:accent5>
        <a:accent6>
          <a:srgbClr val="C70808"/>
        </a:accent6>
        <a:hlink>
          <a:srgbClr val="766C62"/>
        </a:hlink>
        <a:folHlink>
          <a:srgbClr val="A0968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ST_tr_present_080326_v1 5">
        <a:dk1>
          <a:srgbClr val="A0968C"/>
        </a:dk1>
        <a:lt1>
          <a:srgbClr val="FFFFFF"/>
        </a:lt1>
        <a:dk2>
          <a:srgbClr val="5F5F5F"/>
        </a:dk2>
        <a:lt2>
          <a:srgbClr val="FFFFFF"/>
        </a:lt2>
        <a:accent1>
          <a:srgbClr val="005A84"/>
        </a:accent1>
        <a:accent2>
          <a:srgbClr val="6234A4"/>
        </a:accent2>
        <a:accent3>
          <a:srgbClr val="B6B6B6"/>
        </a:accent3>
        <a:accent4>
          <a:srgbClr val="DADADA"/>
        </a:accent4>
        <a:accent5>
          <a:srgbClr val="AAB5C2"/>
        </a:accent5>
        <a:accent6>
          <a:srgbClr val="582E94"/>
        </a:accent6>
        <a:hlink>
          <a:srgbClr val="828282"/>
        </a:hlink>
        <a:folHlink>
          <a:srgbClr val="BABABA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9_Default Design">
  <a:themeElements>
    <a:clrScheme name="9_Default Design 5">
      <a:dk1>
        <a:srgbClr val="A0968C"/>
      </a:dk1>
      <a:lt1>
        <a:srgbClr val="FFFFFF"/>
      </a:lt1>
      <a:dk2>
        <a:srgbClr val="5F5F5F"/>
      </a:dk2>
      <a:lt2>
        <a:srgbClr val="FFFFFF"/>
      </a:lt2>
      <a:accent1>
        <a:srgbClr val="005A84"/>
      </a:accent1>
      <a:accent2>
        <a:srgbClr val="6234A4"/>
      </a:accent2>
      <a:accent3>
        <a:srgbClr val="B6B6B6"/>
      </a:accent3>
      <a:accent4>
        <a:srgbClr val="DADADA"/>
      </a:accent4>
      <a:accent5>
        <a:srgbClr val="AAB5C2"/>
      </a:accent5>
      <a:accent6>
        <a:srgbClr val="582E94"/>
      </a:accent6>
      <a:hlink>
        <a:srgbClr val="828282"/>
      </a:hlink>
      <a:folHlink>
        <a:srgbClr val="BABABA"/>
      </a:folHlink>
    </a:clrScheme>
    <a:fontScheme name="9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18288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18288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9_Default Design 1">
        <a:dk1>
          <a:srgbClr val="4B4B4B"/>
        </a:dk1>
        <a:lt1>
          <a:srgbClr val="FFFFFF"/>
        </a:lt1>
        <a:dk2>
          <a:srgbClr val="FF8000"/>
        </a:dk2>
        <a:lt2>
          <a:srgbClr val="A0968C"/>
        </a:lt2>
        <a:accent1>
          <a:srgbClr val="005A84"/>
        </a:accent1>
        <a:accent2>
          <a:srgbClr val="6234A4"/>
        </a:accent2>
        <a:accent3>
          <a:srgbClr val="FFFFFF"/>
        </a:accent3>
        <a:accent4>
          <a:srgbClr val="3F3F3F"/>
        </a:accent4>
        <a:accent5>
          <a:srgbClr val="AAB5C2"/>
        </a:accent5>
        <a:accent6>
          <a:srgbClr val="582E94"/>
        </a:accent6>
        <a:hlink>
          <a:srgbClr val="828282"/>
        </a:hlink>
        <a:folHlink>
          <a:srgbClr val="BABA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Default Design 2">
        <a:dk1>
          <a:srgbClr val="4B4B4B"/>
        </a:dk1>
        <a:lt1>
          <a:srgbClr val="FFFFFF"/>
        </a:lt1>
        <a:dk2>
          <a:srgbClr val="FF8000"/>
        </a:dk2>
        <a:lt2>
          <a:srgbClr val="BABABA"/>
        </a:lt2>
        <a:accent1>
          <a:srgbClr val="78A22F"/>
        </a:accent1>
        <a:accent2>
          <a:srgbClr val="FFB400"/>
        </a:accent2>
        <a:accent3>
          <a:srgbClr val="FFFFFF"/>
        </a:accent3>
        <a:accent4>
          <a:srgbClr val="3F3F3F"/>
        </a:accent4>
        <a:accent5>
          <a:srgbClr val="BECEAD"/>
        </a:accent5>
        <a:accent6>
          <a:srgbClr val="E7A300"/>
        </a:accent6>
        <a:hlink>
          <a:srgbClr val="766C62"/>
        </a:hlink>
        <a:folHlink>
          <a:srgbClr val="A0968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Default Design 3">
        <a:dk1>
          <a:srgbClr val="4B4B4B"/>
        </a:dk1>
        <a:lt1>
          <a:srgbClr val="FFFFFF"/>
        </a:lt1>
        <a:dk2>
          <a:srgbClr val="FF8000"/>
        </a:dk2>
        <a:lt2>
          <a:srgbClr val="BABABA"/>
        </a:lt2>
        <a:accent1>
          <a:srgbClr val="766C62"/>
        </a:accent1>
        <a:accent2>
          <a:srgbClr val="A0968C"/>
        </a:accent2>
        <a:accent3>
          <a:srgbClr val="FFFFFF"/>
        </a:accent3>
        <a:accent4>
          <a:srgbClr val="3F3F3F"/>
        </a:accent4>
        <a:accent5>
          <a:srgbClr val="BDBAB7"/>
        </a:accent5>
        <a:accent6>
          <a:srgbClr val="91877E"/>
        </a:accent6>
        <a:hlink>
          <a:srgbClr val="0083BF"/>
        </a:hlink>
        <a:folHlink>
          <a:srgbClr val="78A2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Default Design 4">
        <a:dk1>
          <a:srgbClr val="4B4B4B"/>
        </a:dk1>
        <a:lt1>
          <a:srgbClr val="FFFFFF"/>
        </a:lt1>
        <a:dk2>
          <a:srgbClr val="FF8000"/>
        </a:dk2>
        <a:lt2>
          <a:srgbClr val="A0968C"/>
        </a:lt2>
        <a:accent1>
          <a:srgbClr val="FF8000"/>
        </a:accent1>
        <a:accent2>
          <a:srgbClr val="DC0A0A"/>
        </a:accent2>
        <a:accent3>
          <a:srgbClr val="FFFFFF"/>
        </a:accent3>
        <a:accent4>
          <a:srgbClr val="3F3F3F"/>
        </a:accent4>
        <a:accent5>
          <a:srgbClr val="FFC0AA"/>
        </a:accent5>
        <a:accent6>
          <a:srgbClr val="C70808"/>
        </a:accent6>
        <a:hlink>
          <a:srgbClr val="766C62"/>
        </a:hlink>
        <a:folHlink>
          <a:srgbClr val="A0968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Default Design 5">
        <a:dk1>
          <a:srgbClr val="A0968C"/>
        </a:dk1>
        <a:lt1>
          <a:srgbClr val="FFFFFF"/>
        </a:lt1>
        <a:dk2>
          <a:srgbClr val="5F5F5F"/>
        </a:dk2>
        <a:lt2>
          <a:srgbClr val="FFFFFF"/>
        </a:lt2>
        <a:accent1>
          <a:srgbClr val="005A84"/>
        </a:accent1>
        <a:accent2>
          <a:srgbClr val="6234A4"/>
        </a:accent2>
        <a:accent3>
          <a:srgbClr val="B6B6B6"/>
        </a:accent3>
        <a:accent4>
          <a:srgbClr val="DADADA"/>
        </a:accent4>
        <a:accent5>
          <a:srgbClr val="AAB5C2"/>
        </a:accent5>
        <a:accent6>
          <a:srgbClr val="582E94"/>
        </a:accent6>
        <a:hlink>
          <a:srgbClr val="828282"/>
        </a:hlink>
        <a:folHlink>
          <a:srgbClr val="BABABA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R_PPT_forApply">
  <a:themeElements>
    <a:clrScheme name="1_TR_PPT_forApply 1">
      <a:dk1>
        <a:srgbClr val="4B4B4B"/>
      </a:dk1>
      <a:lt1>
        <a:srgbClr val="FFFFFF"/>
      </a:lt1>
      <a:dk2>
        <a:srgbClr val="FF8000"/>
      </a:dk2>
      <a:lt2>
        <a:srgbClr val="A0968C"/>
      </a:lt2>
      <a:accent1>
        <a:srgbClr val="005A84"/>
      </a:accent1>
      <a:accent2>
        <a:srgbClr val="6234A4"/>
      </a:accent2>
      <a:accent3>
        <a:srgbClr val="FFFFFF"/>
      </a:accent3>
      <a:accent4>
        <a:srgbClr val="3F3F3F"/>
      </a:accent4>
      <a:accent5>
        <a:srgbClr val="AAB5C2"/>
      </a:accent5>
      <a:accent6>
        <a:srgbClr val="582E94"/>
      </a:accent6>
      <a:hlink>
        <a:srgbClr val="828282"/>
      </a:hlink>
      <a:folHlink>
        <a:srgbClr val="BABABA"/>
      </a:folHlink>
    </a:clrScheme>
    <a:fontScheme name="1_TR_PPT_forAppl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18288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18288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TR_PPT_forApply 1">
        <a:dk1>
          <a:srgbClr val="4B4B4B"/>
        </a:dk1>
        <a:lt1>
          <a:srgbClr val="FFFFFF"/>
        </a:lt1>
        <a:dk2>
          <a:srgbClr val="FF8000"/>
        </a:dk2>
        <a:lt2>
          <a:srgbClr val="A0968C"/>
        </a:lt2>
        <a:accent1>
          <a:srgbClr val="005A84"/>
        </a:accent1>
        <a:accent2>
          <a:srgbClr val="6234A4"/>
        </a:accent2>
        <a:accent3>
          <a:srgbClr val="FFFFFF"/>
        </a:accent3>
        <a:accent4>
          <a:srgbClr val="3F3F3F"/>
        </a:accent4>
        <a:accent5>
          <a:srgbClr val="AAB5C2"/>
        </a:accent5>
        <a:accent6>
          <a:srgbClr val="582E94"/>
        </a:accent6>
        <a:hlink>
          <a:srgbClr val="828282"/>
        </a:hlink>
        <a:folHlink>
          <a:srgbClr val="BABA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R_PPT_forApply 2">
        <a:dk1>
          <a:srgbClr val="4B4B4B"/>
        </a:dk1>
        <a:lt1>
          <a:srgbClr val="FFFFFF"/>
        </a:lt1>
        <a:dk2>
          <a:srgbClr val="FF8000"/>
        </a:dk2>
        <a:lt2>
          <a:srgbClr val="BABABA"/>
        </a:lt2>
        <a:accent1>
          <a:srgbClr val="78A22F"/>
        </a:accent1>
        <a:accent2>
          <a:srgbClr val="FFB400"/>
        </a:accent2>
        <a:accent3>
          <a:srgbClr val="FFFFFF"/>
        </a:accent3>
        <a:accent4>
          <a:srgbClr val="3F3F3F"/>
        </a:accent4>
        <a:accent5>
          <a:srgbClr val="BECEAD"/>
        </a:accent5>
        <a:accent6>
          <a:srgbClr val="E7A300"/>
        </a:accent6>
        <a:hlink>
          <a:srgbClr val="766C62"/>
        </a:hlink>
        <a:folHlink>
          <a:srgbClr val="A0968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R_PPT_forApply 3">
        <a:dk1>
          <a:srgbClr val="4B4B4B"/>
        </a:dk1>
        <a:lt1>
          <a:srgbClr val="FFFFFF"/>
        </a:lt1>
        <a:dk2>
          <a:srgbClr val="FF8000"/>
        </a:dk2>
        <a:lt2>
          <a:srgbClr val="BABABA"/>
        </a:lt2>
        <a:accent1>
          <a:srgbClr val="766C62"/>
        </a:accent1>
        <a:accent2>
          <a:srgbClr val="A0968C"/>
        </a:accent2>
        <a:accent3>
          <a:srgbClr val="FFFFFF"/>
        </a:accent3>
        <a:accent4>
          <a:srgbClr val="3F3F3F"/>
        </a:accent4>
        <a:accent5>
          <a:srgbClr val="BDBAB7"/>
        </a:accent5>
        <a:accent6>
          <a:srgbClr val="91877E"/>
        </a:accent6>
        <a:hlink>
          <a:srgbClr val="0083BF"/>
        </a:hlink>
        <a:folHlink>
          <a:srgbClr val="78A2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R_PPT_forApply 4">
        <a:dk1>
          <a:srgbClr val="4B4B4B"/>
        </a:dk1>
        <a:lt1>
          <a:srgbClr val="FFFFFF"/>
        </a:lt1>
        <a:dk2>
          <a:srgbClr val="FF8000"/>
        </a:dk2>
        <a:lt2>
          <a:srgbClr val="A0968C"/>
        </a:lt2>
        <a:accent1>
          <a:srgbClr val="FF8000"/>
        </a:accent1>
        <a:accent2>
          <a:srgbClr val="DC0A0A"/>
        </a:accent2>
        <a:accent3>
          <a:srgbClr val="FFFFFF"/>
        </a:accent3>
        <a:accent4>
          <a:srgbClr val="3F3F3F"/>
        </a:accent4>
        <a:accent5>
          <a:srgbClr val="FFC0AA"/>
        </a:accent5>
        <a:accent6>
          <a:srgbClr val="C70808"/>
        </a:accent6>
        <a:hlink>
          <a:srgbClr val="766C62"/>
        </a:hlink>
        <a:folHlink>
          <a:srgbClr val="A0968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R_PPT_forApply 5">
        <a:dk1>
          <a:srgbClr val="A0968C"/>
        </a:dk1>
        <a:lt1>
          <a:srgbClr val="FFFFFF"/>
        </a:lt1>
        <a:dk2>
          <a:srgbClr val="5F5F5F"/>
        </a:dk2>
        <a:lt2>
          <a:srgbClr val="FFFFFF"/>
        </a:lt2>
        <a:accent1>
          <a:srgbClr val="005A84"/>
        </a:accent1>
        <a:accent2>
          <a:srgbClr val="6234A4"/>
        </a:accent2>
        <a:accent3>
          <a:srgbClr val="B6B6B6"/>
        </a:accent3>
        <a:accent4>
          <a:srgbClr val="DADADA"/>
        </a:accent4>
        <a:accent5>
          <a:srgbClr val="AAB5C2"/>
        </a:accent5>
        <a:accent6>
          <a:srgbClr val="582E94"/>
        </a:accent6>
        <a:hlink>
          <a:srgbClr val="828282"/>
        </a:hlink>
        <a:folHlink>
          <a:srgbClr val="BABABA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1_Default Design 5">
      <a:dk1>
        <a:srgbClr val="A0968C"/>
      </a:dk1>
      <a:lt1>
        <a:srgbClr val="FFFFFF"/>
      </a:lt1>
      <a:dk2>
        <a:srgbClr val="5F5F5F"/>
      </a:dk2>
      <a:lt2>
        <a:srgbClr val="FFFFFF"/>
      </a:lt2>
      <a:accent1>
        <a:srgbClr val="005A84"/>
      </a:accent1>
      <a:accent2>
        <a:srgbClr val="6234A4"/>
      </a:accent2>
      <a:accent3>
        <a:srgbClr val="B6B6B6"/>
      </a:accent3>
      <a:accent4>
        <a:srgbClr val="DADADA"/>
      </a:accent4>
      <a:accent5>
        <a:srgbClr val="AAB5C2"/>
      </a:accent5>
      <a:accent6>
        <a:srgbClr val="582E94"/>
      </a:accent6>
      <a:hlink>
        <a:srgbClr val="828282"/>
      </a:hlink>
      <a:folHlink>
        <a:srgbClr val="BABABA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18288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18288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Default Design 1">
        <a:dk1>
          <a:srgbClr val="4B4B4B"/>
        </a:dk1>
        <a:lt1>
          <a:srgbClr val="FFFFFF"/>
        </a:lt1>
        <a:dk2>
          <a:srgbClr val="FF8000"/>
        </a:dk2>
        <a:lt2>
          <a:srgbClr val="A0968C"/>
        </a:lt2>
        <a:accent1>
          <a:srgbClr val="005A84"/>
        </a:accent1>
        <a:accent2>
          <a:srgbClr val="6234A4"/>
        </a:accent2>
        <a:accent3>
          <a:srgbClr val="FFFFFF"/>
        </a:accent3>
        <a:accent4>
          <a:srgbClr val="3F3F3F"/>
        </a:accent4>
        <a:accent5>
          <a:srgbClr val="AAB5C2"/>
        </a:accent5>
        <a:accent6>
          <a:srgbClr val="582E94"/>
        </a:accent6>
        <a:hlink>
          <a:srgbClr val="828282"/>
        </a:hlink>
        <a:folHlink>
          <a:srgbClr val="BABA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4B4B4B"/>
        </a:dk1>
        <a:lt1>
          <a:srgbClr val="FFFFFF"/>
        </a:lt1>
        <a:dk2>
          <a:srgbClr val="FF8000"/>
        </a:dk2>
        <a:lt2>
          <a:srgbClr val="BABABA"/>
        </a:lt2>
        <a:accent1>
          <a:srgbClr val="78A22F"/>
        </a:accent1>
        <a:accent2>
          <a:srgbClr val="FFB400"/>
        </a:accent2>
        <a:accent3>
          <a:srgbClr val="FFFFFF"/>
        </a:accent3>
        <a:accent4>
          <a:srgbClr val="3F3F3F"/>
        </a:accent4>
        <a:accent5>
          <a:srgbClr val="BECEAD"/>
        </a:accent5>
        <a:accent6>
          <a:srgbClr val="E7A300"/>
        </a:accent6>
        <a:hlink>
          <a:srgbClr val="766C62"/>
        </a:hlink>
        <a:folHlink>
          <a:srgbClr val="A0968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4B4B4B"/>
        </a:dk1>
        <a:lt1>
          <a:srgbClr val="FFFFFF"/>
        </a:lt1>
        <a:dk2>
          <a:srgbClr val="FF8000"/>
        </a:dk2>
        <a:lt2>
          <a:srgbClr val="BABABA"/>
        </a:lt2>
        <a:accent1>
          <a:srgbClr val="766C62"/>
        </a:accent1>
        <a:accent2>
          <a:srgbClr val="A0968C"/>
        </a:accent2>
        <a:accent3>
          <a:srgbClr val="FFFFFF"/>
        </a:accent3>
        <a:accent4>
          <a:srgbClr val="3F3F3F"/>
        </a:accent4>
        <a:accent5>
          <a:srgbClr val="BDBAB7"/>
        </a:accent5>
        <a:accent6>
          <a:srgbClr val="91877E"/>
        </a:accent6>
        <a:hlink>
          <a:srgbClr val="0083BF"/>
        </a:hlink>
        <a:folHlink>
          <a:srgbClr val="78A2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4B4B4B"/>
        </a:dk1>
        <a:lt1>
          <a:srgbClr val="FFFFFF"/>
        </a:lt1>
        <a:dk2>
          <a:srgbClr val="FF8000"/>
        </a:dk2>
        <a:lt2>
          <a:srgbClr val="A0968C"/>
        </a:lt2>
        <a:accent1>
          <a:srgbClr val="FF8000"/>
        </a:accent1>
        <a:accent2>
          <a:srgbClr val="DC0A0A"/>
        </a:accent2>
        <a:accent3>
          <a:srgbClr val="FFFFFF"/>
        </a:accent3>
        <a:accent4>
          <a:srgbClr val="3F3F3F"/>
        </a:accent4>
        <a:accent5>
          <a:srgbClr val="FFC0AA"/>
        </a:accent5>
        <a:accent6>
          <a:srgbClr val="C70808"/>
        </a:accent6>
        <a:hlink>
          <a:srgbClr val="766C62"/>
        </a:hlink>
        <a:folHlink>
          <a:srgbClr val="A0968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A0968C"/>
        </a:dk1>
        <a:lt1>
          <a:srgbClr val="FFFFFF"/>
        </a:lt1>
        <a:dk2>
          <a:srgbClr val="5F5F5F"/>
        </a:dk2>
        <a:lt2>
          <a:srgbClr val="FFFFFF"/>
        </a:lt2>
        <a:accent1>
          <a:srgbClr val="005A84"/>
        </a:accent1>
        <a:accent2>
          <a:srgbClr val="6234A4"/>
        </a:accent2>
        <a:accent3>
          <a:srgbClr val="B6B6B6"/>
        </a:accent3>
        <a:accent4>
          <a:srgbClr val="DADADA"/>
        </a:accent4>
        <a:accent5>
          <a:srgbClr val="AAB5C2"/>
        </a:accent5>
        <a:accent6>
          <a:srgbClr val="582E94"/>
        </a:accent6>
        <a:hlink>
          <a:srgbClr val="828282"/>
        </a:hlink>
        <a:folHlink>
          <a:srgbClr val="BABABA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Default Design">
  <a:themeElements>
    <a:clrScheme name="3_Default Design 5">
      <a:dk1>
        <a:srgbClr val="A0968C"/>
      </a:dk1>
      <a:lt1>
        <a:srgbClr val="FFFFFF"/>
      </a:lt1>
      <a:dk2>
        <a:srgbClr val="5F5F5F"/>
      </a:dk2>
      <a:lt2>
        <a:srgbClr val="FFFFFF"/>
      </a:lt2>
      <a:accent1>
        <a:srgbClr val="005A84"/>
      </a:accent1>
      <a:accent2>
        <a:srgbClr val="6234A4"/>
      </a:accent2>
      <a:accent3>
        <a:srgbClr val="B6B6B6"/>
      </a:accent3>
      <a:accent4>
        <a:srgbClr val="DADADA"/>
      </a:accent4>
      <a:accent5>
        <a:srgbClr val="AAB5C2"/>
      </a:accent5>
      <a:accent6>
        <a:srgbClr val="582E94"/>
      </a:accent6>
      <a:hlink>
        <a:srgbClr val="828282"/>
      </a:hlink>
      <a:folHlink>
        <a:srgbClr val="BABABA"/>
      </a:folHlink>
    </a:clrScheme>
    <a:fontScheme name="3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18288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18288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3_Default Design 1">
        <a:dk1>
          <a:srgbClr val="4B4B4B"/>
        </a:dk1>
        <a:lt1>
          <a:srgbClr val="FFFFFF"/>
        </a:lt1>
        <a:dk2>
          <a:srgbClr val="FF8000"/>
        </a:dk2>
        <a:lt2>
          <a:srgbClr val="A0968C"/>
        </a:lt2>
        <a:accent1>
          <a:srgbClr val="005A84"/>
        </a:accent1>
        <a:accent2>
          <a:srgbClr val="6234A4"/>
        </a:accent2>
        <a:accent3>
          <a:srgbClr val="FFFFFF"/>
        </a:accent3>
        <a:accent4>
          <a:srgbClr val="3F3F3F"/>
        </a:accent4>
        <a:accent5>
          <a:srgbClr val="AAB5C2"/>
        </a:accent5>
        <a:accent6>
          <a:srgbClr val="582E94"/>
        </a:accent6>
        <a:hlink>
          <a:srgbClr val="828282"/>
        </a:hlink>
        <a:folHlink>
          <a:srgbClr val="BABA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2">
        <a:dk1>
          <a:srgbClr val="4B4B4B"/>
        </a:dk1>
        <a:lt1>
          <a:srgbClr val="FFFFFF"/>
        </a:lt1>
        <a:dk2>
          <a:srgbClr val="FF8000"/>
        </a:dk2>
        <a:lt2>
          <a:srgbClr val="BABABA"/>
        </a:lt2>
        <a:accent1>
          <a:srgbClr val="78A22F"/>
        </a:accent1>
        <a:accent2>
          <a:srgbClr val="FFB400"/>
        </a:accent2>
        <a:accent3>
          <a:srgbClr val="FFFFFF"/>
        </a:accent3>
        <a:accent4>
          <a:srgbClr val="3F3F3F"/>
        </a:accent4>
        <a:accent5>
          <a:srgbClr val="BECEAD"/>
        </a:accent5>
        <a:accent6>
          <a:srgbClr val="E7A300"/>
        </a:accent6>
        <a:hlink>
          <a:srgbClr val="766C62"/>
        </a:hlink>
        <a:folHlink>
          <a:srgbClr val="A0968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3">
        <a:dk1>
          <a:srgbClr val="4B4B4B"/>
        </a:dk1>
        <a:lt1>
          <a:srgbClr val="FFFFFF"/>
        </a:lt1>
        <a:dk2>
          <a:srgbClr val="FF8000"/>
        </a:dk2>
        <a:lt2>
          <a:srgbClr val="BABABA"/>
        </a:lt2>
        <a:accent1>
          <a:srgbClr val="766C62"/>
        </a:accent1>
        <a:accent2>
          <a:srgbClr val="A0968C"/>
        </a:accent2>
        <a:accent3>
          <a:srgbClr val="FFFFFF"/>
        </a:accent3>
        <a:accent4>
          <a:srgbClr val="3F3F3F"/>
        </a:accent4>
        <a:accent5>
          <a:srgbClr val="BDBAB7"/>
        </a:accent5>
        <a:accent6>
          <a:srgbClr val="91877E"/>
        </a:accent6>
        <a:hlink>
          <a:srgbClr val="0083BF"/>
        </a:hlink>
        <a:folHlink>
          <a:srgbClr val="78A2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4">
        <a:dk1>
          <a:srgbClr val="4B4B4B"/>
        </a:dk1>
        <a:lt1>
          <a:srgbClr val="FFFFFF"/>
        </a:lt1>
        <a:dk2>
          <a:srgbClr val="FF8000"/>
        </a:dk2>
        <a:lt2>
          <a:srgbClr val="A0968C"/>
        </a:lt2>
        <a:accent1>
          <a:srgbClr val="FF8000"/>
        </a:accent1>
        <a:accent2>
          <a:srgbClr val="DC0A0A"/>
        </a:accent2>
        <a:accent3>
          <a:srgbClr val="FFFFFF"/>
        </a:accent3>
        <a:accent4>
          <a:srgbClr val="3F3F3F"/>
        </a:accent4>
        <a:accent5>
          <a:srgbClr val="FFC0AA"/>
        </a:accent5>
        <a:accent6>
          <a:srgbClr val="C70808"/>
        </a:accent6>
        <a:hlink>
          <a:srgbClr val="766C62"/>
        </a:hlink>
        <a:folHlink>
          <a:srgbClr val="A0968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5">
        <a:dk1>
          <a:srgbClr val="A0968C"/>
        </a:dk1>
        <a:lt1>
          <a:srgbClr val="FFFFFF"/>
        </a:lt1>
        <a:dk2>
          <a:srgbClr val="5F5F5F"/>
        </a:dk2>
        <a:lt2>
          <a:srgbClr val="FFFFFF"/>
        </a:lt2>
        <a:accent1>
          <a:srgbClr val="005A84"/>
        </a:accent1>
        <a:accent2>
          <a:srgbClr val="6234A4"/>
        </a:accent2>
        <a:accent3>
          <a:srgbClr val="B6B6B6"/>
        </a:accent3>
        <a:accent4>
          <a:srgbClr val="DADADA"/>
        </a:accent4>
        <a:accent5>
          <a:srgbClr val="AAB5C2"/>
        </a:accent5>
        <a:accent6>
          <a:srgbClr val="582E94"/>
        </a:accent6>
        <a:hlink>
          <a:srgbClr val="828282"/>
        </a:hlink>
        <a:folHlink>
          <a:srgbClr val="BABABA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Default Design">
  <a:themeElements>
    <a:clrScheme name="4_Default Design 5">
      <a:dk1>
        <a:srgbClr val="A0968C"/>
      </a:dk1>
      <a:lt1>
        <a:srgbClr val="FFFFFF"/>
      </a:lt1>
      <a:dk2>
        <a:srgbClr val="5F5F5F"/>
      </a:dk2>
      <a:lt2>
        <a:srgbClr val="FFFFFF"/>
      </a:lt2>
      <a:accent1>
        <a:srgbClr val="005A84"/>
      </a:accent1>
      <a:accent2>
        <a:srgbClr val="6234A4"/>
      </a:accent2>
      <a:accent3>
        <a:srgbClr val="B6B6B6"/>
      </a:accent3>
      <a:accent4>
        <a:srgbClr val="DADADA"/>
      </a:accent4>
      <a:accent5>
        <a:srgbClr val="AAB5C2"/>
      </a:accent5>
      <a:accent6>
        <a:srgbClr val="582E94"/>
      </a:accent6>
      <a:hlink>
        <a:srgbClr val="828282"/>
      </a:hlink>
      <a:folHlink>
        <a:srgbClr val="BABABA"/>
      </a:folHlink>
    </a:clrScheme>
    <a:fontScheme name="4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18288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18288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4_Default Design 1">
        <a:dk1>
          <a:srgbClr val="4B4B4B"/>
        </a:dk1>
        <a:lt1>
          <a:srgbClr val="FFFFFF"/>
        </a:lt1>
        <a:dk2>
          <a:srgbClr val="FF8000"/>
        </a:dk2>
        <a:lt2>
          <a:srgbClr val="A0968C"/>
        </a:lt2>
        <a:accent1>
          <a:srgbClr val="005A84"/>
        </a:accent1>
        <a:accent2>
          <a:srgbClr val="6234A4"/>
        </a:accent2>
        <a:accent3>
          <a:srgbClr val="FFFFFF"/>
        </a:accent3>
        <a:accent4>
          <a:srgbClr val="3F3F3F"/>
        </a:accent4>
        <a:accent5>
          <a:srgbClr val="AAB5C2"/>
        </a:accent5>
        <a:accent6>
          <a:srgbClr val="582E94"/>
        </a:accent6>
        <a:hlink>
          <a:srgbClr val="828282"/>
        </a:hlink>
        <a:folHlink>
          <a:srgbClr val="BABA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2">
        <a:dk1>
          <a:srgbClr val="4B4B4B"/>
        </a:dk1>
        <a:lt1>
          <a:srgbClr val="FFFFFF"/>
        </a:lt1>
        <a:dk2>
          <a:srgbClr val="FF8000"/>
        </a:dk2>
        <a:lt2>
          <a:srgbClr val="BABABA"/>
        </a:lt2>
        <a:accent1>
          <a:srgbClr val="78A22F"/>
        </a:accent1>
        <a:accent2>
          <a:srgbClr val="FFB400"/>
        </a:accent2>
        <a:accent3>
          <a:srgbClr val="FFFFFF"/>
        </a:accent3>
        <a:accent4>
          <a:srgbClr val="3F3F3F"/>
        </a:accent4>
        <a:accent5>
          <a:srgbClr val="BECEAD"/>
        </a:accent5>
        <a:accent6>
          <a:srgbClr val="E7A300"/>
        </a:accent6>
        <a:hlink>
          <a:srgbClr val="766C62"/>
        </a:hlink>
        <a:folHlink>
          <a:srgbClr val="A0968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3">
        <a:dk1>
          <a:srgbClr val="4B4B4B"/>
        </a:dk1>
        <a:lt1>
          <a:srgbClr val="FFFFFF"/>
        </a:lt1>
        <a:dk2>
          <a:srgbClr val="FF8000"/>
        </a:dk2>
        <a:lt2>
          <a:srgbClr val="BABABA"/>
        </a:lt2>
        <a:accent1>
          <a:srgbClr val="766C62"/>
        </a:accent1>
        <a:accent2>
          <a:srgbClr val="A0968C"/>
        </a:accent2>
        <a:accent3>
          <a:srgbClr val="FFFFFF"/>
        </a:accent3>
        <a:accent4>
          <a:srgbClr val="3F3F3F"/>
        </a:accent4>
        <a:accent5>
          <a:srgbClr val="BDBAB7"/>
        </a:accent5>
        <a:accent6>
          <a:srgbClr val="91877E"/>
        </a:accent6>
        <a:hlink>
          <a:srgbClr val="0083BF"/>
        </a:hlink>
        <a:folHlink>
          <a:srgbClr val="78A2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4">
        <a:dk1>
          <a:srgbClr val="4B4B4B"/>
        </a:dk1>
        <a:lt1>
          <a:srgbClr val="FFFFFF"/>
        </a:lt1>
        <a:dk2>
          <a:srgbClr val="FF8000"/>
        </a:dk2>
        <a:lt2>
          <a:srgbClr val="A0968C"/>
        </a:lt2>
        <a:accent1>
          <a:srgbClr val="FF8000"/>
        </a:accent1>
        <a:accent2>
          <a:srgbClr val="DC0A0A"/>
        </a:accent2>
        <a:accent3>
          <a:srgbClr val="FFFFFF"/>
        </a:accent3>
        <a:accent4>
          <a:srgbClr val="3F3F3F"/>
        </a:accent4>
        <a:accent5>
          <a:srgbClr val="FFC0AA"/>
        </a:accent5>
        <a:accent6>
          <a:srgbClr val="C70808"/>
        </a:accent6>
        <a:hlink>
          <a:srgbClr val="766C62"/>
        </a:hlink>
        <a:folHlink>
          <a:srgbClr val="A0968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5">
        <a:dk1>
          <a:srgbClr val="A0968C"/>
        </a:dk1>
        <a:lt1>
          <a:srgbClr val="FFFFFF"/>
        </a:lt1>
        <a:dk2>
          <a:srgbClr val="5F5F5F"/>
        </a:dk2>
        <a:lt2>
          <a:srgbClr val="FFFFFF"/>
        </a:lt2>
        <a:accent1>
          <a:srgbClr val="005A84"/>
        </a:accent1>
        <a:accent2>
          <a:srgbClr val="6234A4"/>
        </a:accent2>
        <a:accent3>
          <a:srgbClr val="B6B6B6"/>
        </a:accent3>
        <a:accent4>
          <a:srgbClr val="DADADA"/>
        </a:accent4>
        <a:accent5>
          <a:srgbClr val="AAB5C2"/>
        </a:accent5>
        <a:accent6>
          <a:srgbClr val="582E94"/>
        </a:accent6>
        <a:hlink>
          <a:srgbClr val="828282"/>
        </a:hlink>
        <a:folHlink>
          <a:srgbClr val="BABABA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Default Design">
  <a:themeElements>
    <a:clrScheme name="5_Default Design 5">
      <a:dk1>
        <a:srgbClr val="A0968C"/>
      </a:dk1>
      <a:lt1>
        <a:srgbClr val="FFFFFF"/>
      </a:lt1>
      <a:dk2>
        <a:srgbClr val="5F5F5F"/>
      </a:dk2>
      <a:lt2>
        <a:srgbClr val="FFFFFF"/>
      </a:lt2>
      <a:accent1>
        <a:srgbClr val="005A84"/>
      </a:accent1>
      <a:accent2>
        <a:srgbClr val="6234A4"/>
      </a:accent2>
      <a:accent3>
        <a:srgbClr val="B6B6B6"/>
      </a:accent3>
      <a:accent4>
        <a:srgbClr val="DADADA"/>
      </a:accent4>
      <a:accent5>
        <a:srgbClr val="AAB5C2"/>
      </a:accent5>
      <a:accent6>
        <a:srgbClr val="582E94"/>
      </a:accent6>
      <a:hlink>
        <a:srgbClr val="828282"/>
      </a:hlink>
      <a:folHlink>
        <a:srgbClr val="BABABA"/>
      </a:folHlink>
    </a:clrScheme>
    <a:fontScheme name="5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18288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18288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5_Default Design 1">
        <a:dk1>
          <a:srgbClr val="4B4B4B"/>
        </a:dk1>
        <a:lt1>
          <a:srgbClr val="FFFFFF"/>
        </a:lt1>
        <a:dk2>
          <a:srgbClr val="FF8000"/>
        </a:dk2>
        <a:lt2>
          <a:srgbClr val="A0968C"/>
        </a:lt2>
        <a:accent1>
          <a:srgbClr val="005A84"/>
        </a:accent1>
        <a:accent2>
          <a:srgbClr val="6234A4"/>
        </a:accent2>
        <a:accent3>
          <a:srgbClr val="FFFFFF"/>
        </a:accent3>
        <a:accent4>
          <a:srgbClr val="3F3F3F"/>
        </a:accent4>
        <a:accent5>
          <a:srgbClr val="AAB5C2"/>
        </a:accent5>
        <a:accent6>
          <a:srgbClr val="582E94"/>
        </a:accent6>
        <a:hlink>
          <a:srgbClr val="828282"/>
        </a:hlink>
        <a:folHlink>
          <a:srgbClr val="BABA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2">
        <a:dk1>
          <a:srgbClr val="4B4B4B"/>
        </a:dk1>
        <a:lt1>
          <a:srgbClr val="FFFFFF"/>
        </a:lt1>
        <a:dk2>
          <a:srgbClr val="FF8000"/>
        </a:dk2>
        <a:lt2>
          <a:srgbClr val="BABABA"/>
        </a:lt2>
        <a:accent1>
          <a:srgbClr val="78A22F"/>
        </a:accent1>
        <a:accent2>
          <a:srgbClr val="FFB400"/>
        </a:accent2>
        <a:accent3>
          <a:srgbClr val="FFFFFF"/>
        </a:accent3>
        <a:accent4>
          <a:srgbClr val="3F3F3F"/>
        </a:accent4>
        <a:accent5>
          <a:srgbClr val="BECEAD"/>
        </a:accent5>
        <a:accent6>
          <a:srgbClr val="E7A300"/>
        </a:accent6>
        <a:hlink>
          <a:srgbClr val="766C62"/>
        </a:hlink>
        <a:folHlink>
          <a:srgbClr val="A0968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3">
        <a:dk1>
          <a:srgbClr val="4B4B4B"/>
        </a:dk1>
        <a:lt1>
          <a:srgbClr val="FFFFFF"/>
        </a:lt1>
        <a:dk2>
          <a:srgbClr val="FF8000"/>
        </a:dk2>
        <a:lt2>
          <a:srgbClr val="BABABA"/>
        </a:lt2>
        <a:accent1>
          <a:srgbClr val="766C62"/>
        </a:accent1>
        <a:accent2>
          <a:srgbClr val="A0968C"/>
        </a:accent2>
        <a:accent3>
          <a:srgbClr val="FFFFFF"/>
        </a:accent3>
        <a:accent4>
          <a:srgbClr val="3F3F3F"/>
        </a:accent4>
        <a:accent5>
          <a:srgbClr val="BDBAB7"/>
        </a:accent5>
        <a:accent6>
          <a:srgbClr val="91877E"/>
        </a:accent6>
        <a:hlink>
          <a:srgbClr val="0083BF"/>
        </a:hlink>
        <a:folHlink>
          <a:srgbClr val="78A2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4">
        <a:dk1>
          <a:srgbClr val="4B4B4B"/>
        </a:dk1>
        <a:lt1>
          <a:srgbClr val="FFFFFF"/>
        </a:lt1>
        <a:dk2>
          <a:srgbClr val="FF8000"/>
        </a:dk2>
        <a:lt2>
          <a:srgbClr val="A0968C"/>
        </a:lt2>
        <a:accent1>
          <a:srgbClr val="FF8000"/>
        </a:accent1>
        <a:accent2>
          <a:srgbClr val="DC0A0A"/>
        </a:accent2>
        <a:accent3>
          <a:srgbClr val="FFFFFF"/>
        </a:accent3>
        <a:accent4>
          <a:srgbClr val="3F3F3F"/>
        </a:accent4>
        <a:accent5>
          <a:srgbClr val="FFC0AA"/>
        </a:accent5>
        <a:accent6>
          <a:srgbClr val="C70808"/>
        </a:accent6>
        <a:hlink>
          <a:srgbClr val="766C62"/>
        </a:hlink>
        <a:folHlink>
          <a:srgbClr val="A0968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5">
        <a:dk1>
          <a:srgbClr val="A0968C"/>
        </a:dk1>
        <a:lt1>
          <a:srgbClr val="FFFFFF"/>
        </a:lt1>
        <a:dk2>
          <a:srgbClr val="5F5F5F"/>
        </a:dk2>
        <a:lt2>
          <a:srgbClr val="FFFFFF"/>
        </a:lt2>
        <a:accent1>
          <a:srgbClr val="005A84"/>
        </a:accent1>
        <a:accent2>
          <a:srgbClr val="6234A4"/>
        </a:accent2>
        <a:accent3>
          <a:srgbClr val="B6B6B6"/>
        </a:accent3>
        <a:accent4>
          <a:srgbClr val="DADADA"/>
        </a:accent4>
        <a:accent5>
          <a:srgbClr val="AAB5C2"/>
        </a:accent5>
        <a:accent6>
          <a:srgbClr val="582E94"/>
        </a:accent6>
        <a:hlink>
          <a:srgbClr val="828282"/>
        </a:hlink>
        <a:folHlink>
          <a:srgbClr val="BABABA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Default Design">
  <a:themeElements>
    <a:clrScheme name="6_Default Design 5">
      <a:dk1>
        <a:srgbClr val="A0968C"/>
      </a:dk1>
      <a:lt1>
        <a:srgbClr val="FFFFFF"/>
      </a:lt1>
      <a:dk2>
        <a:srgbClr val="5F5F5F"/>
      </a:dk2>
      <a:lt2>
        <a:srgbClr val="FFFFFF"/>
      </a:lt2>
      <a:accent1>
        <a:srgbClr val="005A84"/>
      </a:accent1>
      <a:accent2>
        <a:srgbClr val="6234A4"/>
      </a:accent2>
      <a:accent3>
        <a:srgbClr val="B6B6B6"/>
      </a:accent3>
      <a:accent4>
        <a:srgbClr val="DADADA"/>
      </a:accent4>
      <a:accent5>
        <a:srgbClr val="AAB5C2"/>
      </a:accent5>
      <a:accent6>
        <a:srgbClr val="582E94"/>
      </a:accent6>
      <a:hlink>
        <a:srgbClr val="828282"/>
      </a:hlink>
      <a:folHlink>
        <a:srgbClr val="BABABA"/>
      </a:folHlink>
    </a:clrScheme>
    <a:fontScheme name="6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18288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18288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6_Default Design 1">
        <a:dk1>
          <a:srgbClr val="4B4B4B"/>
        </a:dk1>
        <a:lt1>
          <a:srgbClr val="FFFFFF"/>
        </a:lt1>
        <a:dk2>
          <a:srgbClr val="FF8000"/>
        </a:dk2>
        <a:lt2>
          <a:srgbClr val="A0968C"/>
        </a:lt2>
        <a:accent1>
          <a:srgbClr val="005A84"/>
        </a:accent1>
        <a:accent2>
          <a:srgbClr val="6234A4"/>
        </a:accent2>
        <a:accent3>
          <a:srgbClr val="FFFFFF"/>
        </a:accent3>
        <a:accent4>
          <a:srgbClr val="3F3F3F"/>
        </a:accent4>
        <a:accent5>
          <a:srgbClr val="AAB5C2"/>
        </a:accent5>
        <a:accent6>
          <a:srgbClr val="582E94"/>
        </a:accent6>
        <a:hlink>
          <a:srgbClr val="828282"/>
        </a:hlink>
        <a:folHlink>
          <a:srgbClr val="BABA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2">
        <a:dk1>
          <a:srgbClr val="4B4B4B"/>
        </a:dk1>
        <a:lt1>
          <a:srgbClr val="FFFFFF"/>
        </a:lt1>
        <a:dk2>
          <a:srgbClr val="FF8000"/>
        </a:dk2>
        <a:lt2>
          <a:srgbClr val="BABABA"/>
        </a:lt2>
        <a:accent1>
          <a:srgbClr val="78A22F"/>
        </a:accent1>
        <a:accent2>
          <a:srgbClr val="FFB400"/>
        </a:accent2>
        <a:accent3>
          <a:srgbClr val="FFFFFF"/>
        </a:accent3>
        <a:accent4>
          <a:srgbClr val="3F3F3F"/>
        </a:accent4>
        <a:accent5>
          <a:srgbClr val="BECEAD"/>
        </a:accent5>
        <a:accent6>
          <a:srgbClr val="E7A300"/>
        </a:accent6>
        <a:hlink>
          <a:srgbClr val="766C62"/>
        </a:hlink>
        <a:folHlink>
          <a:srgbClr val="A0968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3">
        <a:dk1>
          <a:srgbClr val="4B4B4B"/>
        </a:dk1>
        <a:lt1>
          <a:srgbClr val="FFFFFF"/>
        </a:lt1>
        <a:dk2>
          <a:srgbClr val="FF8000"/>
        </a:dk2>
        <a:lt2>
          <a:srgbClr val="BABABA"/>
        </a:lt2>
        <a:accent1>
          <a:srgbClr val="766C62"/>
        </a:accent1>
        <a:accent2>
          <a:srgbClr val="A0968C"/>
        </a:accent2>
        <a:accent3>
          <a:srgbClr val="FFFFFF"/>
        </a:accent3>
        <a:accent4>
          <a:srgbClr val="3F3F3F"/>
        </a:accent4>
        <a:accent5>
          <a:srgbClr val="BDBAB7"/>
        </a:accent5>
        <a:accent6>
          <a:srgbClr val="91877E"/>
        </a:accent6>
        <a:hlink>
          <a:srgbClr val="0083BF"/>
        </a:hlink>
        <a:folHlink>
          <a:srgbClr val="78A2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4">
        <a:dk1>
          <a:srgbClr val="4B4B4B"/>
        </a:dk1>
        <a:lt1>
          <a:srgbClr val="FFFFFF"/>
        </a:lt1>
        <a:dk2>
          <a:srgbClr val="FF8000"/>
        </a:dk2>
        <a:lt2>
          <a:srgbClr val="A0968C"/>
        </a:lt2>
        <a:accent1>
          <a:srgbClr val="FF8000"/>
        </a:accent1>
        <a:accent2>
          <a:srgbClr val="DC0A0A"/>
        </a:accent2>
        <a:accent3>
          <a:srgbClr val="FFFFFF"/>
        </a:accent3>
        <a:accent4>
          <a:srgbClr val="3F3F3F"/>
        </a:accent4>
        <a:accent5>
          <a:srgbClr val="FFC0AA"/>
        </a:accent5>
        <a:accent6>
          <a:srgbClr val="C70808"/>
        </a:accent6>
        <a:hlink>
          <a:srgbClr val="766C62"/>
        </a:hlink>
        <a:folHlink>
          <a:srgbClr val="A0968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5">
        <a:dk1>
          <a:srgbClr val="A0968C"/>
        </a:dk1>
        <a:lt1>
          <a:srgbClr val="FFFFFF"/>
        </a:lt1>
        <a:dk2>
          <a:srgbClr val="5F5F5F"/>
        </a:dk2>
        <a:lt2>
          <a:srgbClr val="FFFFFF"/>
        </a:lt2>
        <a:accent1>
          <a:srgbClr val="005A84"/>
        </a:accent1>
        <a:accent2>
          <a:srgbClr val="6234A4"/>
        </a:accent2>
        <a:accent3>
          <a:srgbClr val="B6B6B6"/>
        </a:accent3>
        <a:accent4>
          <a:srgbClr val="DADADA"/>
        </a:accent4>
        <a:accent5>
          <a:srgbClr val="AAB5C2"/>
        </a:accent5>
        <a:accent6>
          <a:srgbClr val="582E94"/>
        </a:accent6>
        <a:hlink>
          <a:srgbClr val="828282"/>
        </a:hlink>
        <a:folHlink>
          <a:srgbClr val="BABABA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7_Default Design">
  <a:themeElements>
    <a:clrScheme name="7_Default Design 5">
      <a:dk1>
        <a:srgbClr val="A0968C"/>
      </a:dk1>
      <a:lt1>
        <a:srgbClr val="FFFFFF"/>
      </a:lt1>
      <a:dk2>
        <a:srgbClr val="5F5F5F"/>
      </a:dk2>
      <a:lt2>
        <a:srgbClr val="FFFFFF"/>
      </a:lt2>
      <a:accent1>
        <a:srgbClr val="005A84"/>
      </a:accent1>
      <a:accent2>
        <a:srgbClr val="6234A4"/>
      </a:accent2>
      <a:accent3>
        <a:srgbClr val="B6B6B6"/>
      </a:accent3>
      <a:accent4>
        <a:srgbClr val="DADADA"/>
      </a:accent4>
      <a:accent5>
        <a:srgbClr val="AAB5C2"/>
      </a:accent5>
      <a:accent6>
        <a:srgbClr val="582E94"/>
      </a:accent6>
      <a:hlink>
        <a:srgbClr val="828282"/>
      </a:hlink>
      <a:folHlink>
        <a:srgbClr val="BABABA"/>
      </a:folHlink>
    </a:clrScheme>
    <a:fontScheme name="7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18288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18288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7_Default Design 1">
        <a:dk1>
          <a:srgbClr val="4B4B4B"/>
        </a:dk1>
        <a:lt1>
          <a:srgbClr val="FFFFFF"/>
        </a:lt1>
        <a:dk2>
          <a:srgbClr val="FF8000"/>
        </a:dk2>
        <a:lt2>
          <a:srgbClr val="A0968C"/>
        </a:lt2>
        <a:accent1>
          <a:srgbClr val="005A84"/>
        </a:accent1>
        <a:accent2>
          <a:srgbClr val="6234A4"/>
        </a:accent2>
        <a:accent3>
          <a:srgbClr val="FFFFFF"/>
        </a:accent3>
        <a:accent4>
          <a:srgbClr val="3F3F3F"/>
        </a:accent4>
        <a:accent5>
          <a:srgbClr val="AAB5C2"/>
        </a:accent5>
        <a:accent6>
          <a:srgbClr val="582E94"/>
        </a:accent6>
        <a:hlink>
          <a:srgbClr val="828282"/>
        </a:hlink>
        <a:folHlink>
          <a:srgbClr val="BABA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Default Design 2">
        <a:dk1>
          <a:srgbClr val="4B4B4B"/>
        </a:dk1>
        <a:lt1>
          <a:srgbClr val="FFFFFF"/>
        </a:lt1>
        <a:dk2>
          <a:srgbClr val="FF8000"/>
        </a:dk2>
        <a:lt2>
          <a:srgbClr val="BABABA"/>
        </a:lt2>
        <a:accent1>
          <a:srgbClr val="78A22F"/>
        </a:accent1>
        <a:accent2>
          <a:srgbClr val="FFB400"/>
        </a:accent2>
        <a:accent3>
          <a:srgbClr val="FFFFFF"/>
        </a:accent3>
        <a:accent4>
          <a:srgbClr val="3F3F3F"/>
        </a:accent4>
        <a:accent5>
          <a:srgbClr val="BECEAD"/>
        </a:accent5>
        <a:accent6>
          <a:srgbClr val="E7A300"/>
        </a:accent6>
        <a:hlink>
          <a:srgbClr val="766C62"/>
        </a:hlink>
        <a:folHlink>
          <a:srgbClr val="A0968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Default Design 3">
        <a:dk1>
          <a:srgbClr val="4B4B4B"/>
        </a:dk1>
        <a:lt1>
          <a:srgbClr val="FFFFFF"/>
        </a:lt1>
        <a:dk2>
          <a:srgbClr val="FF8000"/>
        </a:dk2>
        <a:lt2>
          <a:srgbClr val="BABABA"/>
        </a:lt2>
        <a:accent1>
          <a:srgbClr val="766C62"/>
        </a:accent1>
        <a:accent2>
          <a:srgbClr val="A0968C"/>
        </a:accent2>
        <a:accent3>
          <a:srgbClr val="FFFFFF"/>
        </a:accent3>
        <a:accent4>
          <a:srgbClr val="3F3F3F"/>
        </a:accent4>
        <a:accent5>
          <a:srgbClr val="BDBAB7"/>
        </a:accent5>
        <a:accent6>
          <a:srgbClr val="91877E"/>
        </a:accent6>
        <a:hlink>
          <a:srgbClr val="0083BF"/>
        </a:hlink>
        <a:folHlink>
          <a:srgbClr val="78A2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Default Design 4">
        <a:dk1>
          <a:srgbClr val="4B4B4B"/>
        </a:dk1>
        <a:lt1>
          <a:srgbClr val="FFFFFF"/>
        </a:lt1>
        <a:dk2>
          <a:srgbClr val="FF8000"/>
        </a:dk2>
        <a:lt2>
          <a:srgbClr val="A0968C"/>
        </a:lt2>
        <a:accent1>
          <a:srgbClr val="FF8000"/>
        </a:accent1>
        <a:accent2>
          <a:srgbClr val="DC0A0A"/>
        </a:accent2>
        <a:accent3>
          <a:srgbClr val="FFFFFF"/>
        </a:accent3>
        <a:accent4>
          <a:srgbClr val="3F3F3F"/>
        </a:accent4>
        <a:accent5>
          <a:srgbClr val="FFC0AA"/>
        </a:accent5>
        <a:accent6>
          <a:srgbClr val="C70808"/>
        </a:accent6>
        <a:hlink>
          <a:srgbClr val="766C62"/>
        </a:hlink>
        <a:folHlink>
          <a:srgbClr val="A0968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Default Design 5">
        <a:dk1>
          <a:srgbClr val="A0968C"/>
        </a:dk1>
        <a:lt1>
          <a:srgbClr val="FFFFFF"/>
        </a:lt1>
        <a:dk2>
          <a:srgbClr val="5F5F5F"/>
        </a:dk2>
        <a:lt2>
          <a:srgbClr val="FFFFFF"/>
        </a:lt2>
        <a:accent1>
          <a:srgbClr val="005A84"/>
        </a:accent1>
        <a:accent2>
          <a:srgbClr val="6234A4"/>
        </a:accent2>
        <a:accent3>
          <a:srgbClr val="B6B6B6"/>
        </a:accent3>
        <a:accent4>
          <a:srgbClr val="DADADA"/>
        </a:accent4>
        <a:accent5>
          <a:srgbClr val="AAB5C2"/>
        </a:accent5>
        <a:accent6>
          <a:srgbClr val="582E94"/>
        </a:accent6>
        <a:hlink>
          <a:srgbClr val="828282"/>
        </a:hlink>
        <a:folHlink>
          <a:srgbClr val="BABABA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8_Default Design">
  <a:themeElements>
    <a:clrScheme name="8_Default Design 5">
      <a:dk1>
        <a:srgbClr val="A0968C"/>
      </a:dk1>
      <a:lt1>
        <a:srgbClr val="FFFFFF"/>
      </a:lt1>
      <a:dk2>
        <a:srgbClr val="5F5F5F"/>
      </a:dk2>
      <a:lt2>
        <a:srgbClr val="FFFFFF"/>
      </a:lt2>
      <a:accent1>
        <a:srgbClr val="005A84"/>
      </a:accent1>
      <a:accent2>
        <a:srgbClr val="6234A4"/>
      </a:accent2>
      <a:accent3>
        <a:srgbClr val="B6B6B6"/>
      </a:accent3>
      <a:accent4>
        <a:srgbClr val="DADADA"/>
      </a:accent4>
      <a:accent5>
        <a:srgbClr val="AAB5C2"/>
      </a:accent5>
      <a:accent6>
        <a:srgbClr val="582E94"/>
      </a:accent6>
      <a:hlink>
        <a:srgbClr val="828282"/>
      </a:hlink>
      <a:folHlink>
        <a:srgbClr val="BABABA"/>
      </a:folHlink>
    </a:clrScheme>
    <a:fontScheme name="8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18288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18288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8_Default Design 1">
        <a:dk1>
          <a:srgbClr val="4B4B4B"/>
        </a:dk1>
        <a:lt1>
          <a:srgbClr val="FFFFFF"/>
        </a:lt1>
        <a:dk2>
          <a:srgbClr val="FF8000"/>
        </a:dk2>
        <a:lt2>
          <a:srgbClr val="A0968C"/>
        </a:lt2>
        <a:accent1>
          <a:srgbClr val="005A84"/>
        </a:accent1>
        <a:accent2>
          <a:srgbClr val="6234A4"/>
        </a:accent2>
        <a:accent3>
          <a:srgbClr val="FFFFFF"/>
        </a:accent3>
        <a:accent4>
          <a:srgbClr val="3F3F3F"/>
        </a:accent4>
        <a:accent5>
          <a:srgbClr val="AAB5C2"/>
        </a:accent5>
        <a:accent6>
          <a:srgbClr val="582E94"/>
        </a:accent6>
        <a:hlink>
          <a:srgbClr val="828282"/>
        </a:hlink>
        <a:folHlink>
          <a:srgbClr val="BABA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Default Design 2">
        <a:dk1>
          <a:srgbClr val="4B4B4B"/>
        </a:dk1>
        <a:lt1>
          <a:srgbClr val="FFFFFF"/>
        </a:lt1>
        <a:dk2>
          <a:srgbClr val="FF8000"/>
        </a:dk2>
        <a:lt2>
          <a:srgbClr val="BABABA"/>
        </a:lt2>
        <a:accent1>
          <a:srgbClr val="78A22F"/>
        </a:accent1>
        <a:accent2>
          <a:srgbClr val="FFB400"/>
        </a:accent2>
        <a:accent3>
          <a:srgbClr val="FFFFFF"/>
        </a:accent3>
        <a:accent4>
          <a:srgbClr val="3F3F3F"/>
        </a:accent4>
        <a:accent5>
          <a:srgbClr val="BECEAD"/>
        </a:accent5>
        <a:accent6>
          <a:srgbClr val="E7A300"/>
        </a:accent6>
        <a:hlink>
          <a:srgbClr val="766C62"/>
        </a:hlink>
        <a:folHlink>
          <a:srgbClr val="A0968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Default Design 3">
        <a:dk1>
          <a:srgbClr val="4B4B4B"/>
        </a:dk1>
        <a:lt1>
          <a:srgbClr val="FFFFFF"/>
        </a:lt1>
        <a:dk2>
          <a:srgbClr val="FF8000"/>
        </a:dk2>
        <a:lt2>
          <a:srgbClr val="BABABA"/>
        </a:lt2>
        <a:accent1>
          <a:srgbClr val="766C62"/>
        </a:accent1>
        <a:accent2>
          <a:srgbClr val="A0968C"/>
        </a:accent2>
        <a:accent3>
          <a:srgbClr val="FFFFFF"/>
        </a:accent3>
        <a:accent4>
          <a:srgbClr val="3F3F3F"/>
        </a:accent4>
        <a:accent5>
          <a:srgbClr val="BDBAB7"/>
        </a:accent5>
        <a:accent6>
          <a:srgbClr val="91877E"/>
        </a:accent6>
        <a:hlink>
          <a:srgbClr val="0083BF"/>
        </a:hlink>
        <a:folHlink>
          <a:srgbClr val="78A2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Default Design 4">
        <a:dk1>
          <a:srgbClr val="4B4B4B"/>
        </a:dk1>
        <a:lt1>
          <a:srgbClr val="FFFFFF"/>
        </a:lt1>
        <a:dk2>
          <a:srgbClr val="FF8000"/>
        </a:dk2>
        <a:lt2>
          <a:srgbClr val="A0968C"/>
        </a:lt2>
        <a:accent1>
          <a:srgbClr val="FF8000"/>
        </a:accent1>
        <a:accent2>
          <a:srgbClr val="DC0A0A"/>
        </a:accent2>
        <a:accent3>
          <a:srgbClr val="FFFFFF"/>
        </a:accent3>
        <a:accent4>
          <a:srgbClr val="3F3F3F"/>
        </a:accent4>
        <a:accent5>
          <a:srgbClr val="FFC0AA"/>
        </a:accent5>
        <a:accent6>
          <a:srgbClr val="C70808"/>
        </a:accent6>
        <a:hlink>
          <a:srgbClr val="766C62"/>
        </a:hlink>
        <a:folHlink>
          <a:srgbClr val="A0968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Default Design 5">
        <a:dk1>
          <a:srgbClr val="A0968C"/>
        </a:dk1>
        <a:lt1>
          <a:srgbClr val="FFFFFF"/>
        </a:lt1>
        <a:dk2>
          <a:srgbClr val="5F5F5F"/>
        </a:dk2>
        <a:lt2>
          <a:srgbClr val="FFFFFF"/>
        </a:lt2>
        <a:accent1>
          <a:srgbClr val="005A84"/>
        </a:accent1>
        <a:accent2>
          <a:srgbClr val="6234A4"/>
        </a:accent2>
        <a:accent3>
          <a:srgbClr val="B6B6B6"/>
        </a:accent3>
        <a:accent4>
          <a:srgbClr val="DADADA"/>
        </a:accent4>
        <a:accent5>
          <a:srgbClr val="AAB5C2"/>
        </a:accent5>
        <a:accent6>
          <a:srgbClr val="582E94"/>
        </a:accent6>
        <a:hlink>
          <a:srgbClr val="828282"/>
        </a:hlink>
        <a:folHlink>
          <a:srgbClr val="BABABA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">
    <a:dk1>
      <a:srgbClr val="4B4B4B"/>
    </a:dk1>
    <a:lt1>
      <a:srgbClr val="FFFFFF"/>
    </a:lt1>
    <a:dk2>
      <a:srgbClr val="FF8000"/>
    </a:dk2>
    <a:lt2>
      <a:srgbClr val="766C62"/>
    </a:lt2>
    <a:accent1>
      <a:srgbClr val="FF8000"/>
    </a:accent1>
    <a:accent2>
      <a:srgbClr val="FF9100"/>
    </a:accent2>
    <a:accent3>
      <a:srgbClr val="FFFFFF"/>
    </a:accent3>
    <a:accent4>
      <a:srgbClr val="3F3F3F"/>
    </a:accent4>
    <a:accent5>
      <a:srgbClr val="FFC0AA"/>
    </a:accent5>
    <a:accent6>
      <a:srgbClr val="E78300"/>
    </a:accent6>
    <a:hlink>
      <a:srgbClr val="FFB400"/>
    </a:hlink>
    <a:folHlink>
      <a:srgbClr val="A0968C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4347</TotalTime>
  <Words>1109</Words>
  <Application>Microsoft Office PowerPoint</Application>
  <PresentationFormat>On-screen Show (4:3)</PresentationFormat>
  <Paragraphs>171</Paragraphs>
  <Slides>28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10</vt:i4>
      </vt:variant>
      <vt:variant>
        <vt:lpstr>Slide Titles</vt:lpstr>
      </vt:variant>
      <vt:variant>
        <vt:i4>28</vt:i4>
      </vt:variant>
    </vt:vector>
  </HeadingPairs>
  <TitlesOfParts>
    <vt:vector size="38" baseType="lpstr">
      <vt:lpstr>TEST_tr_present_080326_v1</vt:lpstr>
      <vt:lpstr>1_TR_PPT_forApply</vt:lpstr>
      <vt:lpstr>1_Default Design</vt:lpstr>
      <vt:lpstr>3_Default Design</vt:lpstr>
      <vt:lpstr>4_Default Design</vt:lpstr>
      <vt:lpstr>5_Default Design</vt:lpstr>
      <vt:lpstr>6_Default Design</vt:lpstr>
      <vt:lpstr>7_Default Design</vt:lpstr>
      <vt:lpstr>8_Default Design</vt:lpstr>
      <vt:lpstr>9_Default Design</vt:lpstr>
      <vt:lpstr>ПРИМЕНЕНИЕ ПОКАЗАТЕЛЕЙ ЦИТИРОВАНИЯ ПРИ ПРОВЕДЕНИИ НАУЧНЫХ ИССЛЕДОВАНИЙ И ОЦЕНКЕ ИХ РЕЗУЛЬТАТОВ</vt:lpstr>
      <vt:lpstr>ОЦЕНКА РЕЗУЛЬТАТОВ НАУЧНОЙ ДЕЯТЕЛЬНОСТИ – 3 УРОВНЯ</vt:lpstr>
      <vt:lpstr>WEB OF KNOWLEDGE – НАИБОЛЕЕ РАСПРОСТРАНЁННЫЙ ИНСТРУМЕНТ</vt:lpstr>
      <vt:lpstr>ЗАКОНОДАТЕЛЬНОЕ РЕГЛАМЕНТИРОВАНИЕ ОЦЕНКИ</vt:lpstr>
      <vt:lpstr>УКАЗ ПРЕЗИДЕНТА ОТ 7.05.2012</vt:lpstr>
      <vt:lpstr>2.44% - это сколько?</vt:lpstr>
      <vt:lpstr>...сколько?</vt:lpstr>
      <vt:lpstr>ДОСТИЖИМЫ ЛИ ЭТИ ЦИФРЫ?</vt:lpstr>
      <vt:lpstr>ВЫСШАЯ ШКОЛА ЭКОНОМИКИ</vt:lpstr>
      <vt:lpstr>НИЯУ МИФИ</vt:lpstr>
      <vt:lpstr>НИУ ИТМО</vt:lpstr>
      <vt:lpstr>СИБИРСКИЙ ФЕДЕРАЛЬНЫЙ УНИВЕРСИТЕТ</vt:lpstr>
      <vt:lpstr>“THE KNOWLEDGE EFFECT”</vt:lpstr>
      <vt:lpstr>КАК ПРИНИМАТЬ ГРАМОТНЫЕ РЕШЕНИЯ О РАЗВИТИИ НАУКИ?</vt:lpstr>
      <vt:lpstr>ЦИКЛ НАУЧНЫХ ИССЛЕДОВАНИЙ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ДАННЫЕ THOMSON REUTERS:  Мировой стандарт оценки и поддержки управленческих решений в науке на протяжении более чем 50 лет</vt:lpstr>
      <vt:lpstr>ТЕНДЕНЦИИ В НАУЧНЫХ ИССЛЕДОВАНИЯХ</vt:lpstr>
      <vt:lpstr>НАШЕ ДОЛГОСРОЧНОЕ ВИДЕНИЕ РЕШЕНИЙ ДЛЛЯ ОЦЕНКИ ИССЛЕДОВАНИЙ</vt:lpstr>
      <vt:lpstr>Slide 28</vt:lpstr>
    </vt:vector>
  </TitlesOfParts>
  <Company>Thomson Corporation</Company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THOMSON REUTERS  PRESENTATION TEMPLATE</dc:title>
  <dc:creator>Carol Reilly</dc:creator>
  <cp:lastModifiedBy>pavek kasyanov</cp:lastModifiedBy>
  <cp:revision>469</cp:revision>
  <dcterms:created xsi:type="dcterms:W3CDTF">2008-03-31T18:02:24Z</dcterms:created>
  <dcterms:modified xsi:type="dcterms:W3CDTF">2012-09-13T13:38:10Z</dcterms:modified>
</cp:coreProperties>
</file>